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68_F62FC26F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6B_1189522F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84_7E52C388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8.xml" ContentType="application/vnd.openxmlformats-officedocument.presentationml.slide+xml"/>
  <Override PartName="/ppt/slides/slide190.xml" ContentType="application/vnd.openxmlformats-officedocument.presentationml.slide+xml"/>
  <Override PartName="/ppt/notesSlides/notesSlide27.xml" ContentType="application/vnd.openxmlformats-officedocument.presentationml.notesSlide+xml"/>
  <Override PartName="/ppt/notesSlides/notesSlide180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Masters/notesMaster10.xml" ContentType="application/vnd.openxmlformats-officedocument.presentationml.notesMaster+xml"/>
  <Override PartName="/ppt/slideMasters/slideMaster10.xml" ContentType="application/vnd.openxmlformats-officedocument.presentationml.slideMaster+xml"/>
  <Override PartName="/ppt/theme/theme20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5"/>
  </p:notesMasterIdLst>
  <p:sldIdLst>
    <p:sldId id="256" r:id="rId2"/>
    <p:sldId id="364" r:id="rId3"/>
    <p:sldId id="360" r:id="rId4"/>
    <p:sldId id="365" r:id="rId5"/>
    <p:sldId id="320" r:id="rId6"/>
    <p:sldId id="357" r:id="rId7"/>
    <p:sldId id="367" r:id="rId8"/>
    <p:sldId id="363" r:id="rId9"/>
    <p:sldId id="362" r:id="rId10"/>
    <p:sldId id="366" r:id="rId11"/>
    <p:sldId id="388" r:id="rId12"/>
    <p:sldId id="369" r:id="rId13"/>
    <p:sldId id="386" r:id="rId14"/>
    <p:sldId id="389" r:id="rId15"/>
    <p:sldId id="387" r:id="rId16"/>
    <p:sldId id="382" r:id="rId17"/>
    <p:sldId id="372" r:id="rId18"/>
    <p:sldId id="371" r:id="rId19"/>
    <p:sldId id="370" r:id="rId20"/>
    <p:sldId id="373" r:id="rId21"/>
    <p:sldId id="318" r:id="rId22"/>
    <p:sldId id="391" r:id="rId23"/>
    <p:sldId id="343" r:id="rId24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033D3DE-D069-4D68-815E-F528326A71CA}">
          <p14:sldIdLst>
            <p14:sldId id="256"/>
            <p14:sldId id="364"/>
            <p14:sldId id="360"/>
            <p14:sldId id="365"/>
            <p14:sldId id="320"/>
            <p14:sldId id="357"/>
            <p14:sldId id="367"/>
            <p14:sldId id="363"/>
            <p14:sldId id="362"/>
            <p14:sldId id="366"/>
            <p14:sldId id="388"/>
            <p14:sldId id="369"/>
            <p14:sldId id="386"/>
            <p14:sldId id="389"/>
            <p14:sldId id="387"/>
            <p14:sldId id="382"/>
            <p14:sldId id="372"/>
            <p14:sldId id="371"/>
            <p14:sldId id="370"/>
            <p14:sldId id="373"/>
            <p14:sldId id="318"/>
            <p14:sldId id="391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8609CE-5C3F-5B02-D25E-DAF0D7934C26}" name="mhdshiran@outlook.com" initials="" userId="97b470faf816c98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E491"/>
    <a:srgbClr val="000000"/>
    <a:srgbClr val="FFE061"/>
    <a:srgbClr val="B5F1C5"/>
    <a:srgbClr val="FF6F6F"/>
    <a:srgbClr val="21488A"/>
    <a:srgbClr val="F7F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7F36A7-3A6E-8B6F-4B87-A336443591C6}" v="47" dt="2025-04-05T11:26:36.689"/>
    <p1510:client id="{7EF07ACE-5F35-BBEA-BAA6-E4FA1AA6FF50}" v="726" dt="2025-04-05T05:06:28.492"/>
    <p1510:client id="{8ADA5FED-3D2B-4435-F0C1-E028B7A8A7A4}" v="214" dt="2025-04-05T12:50:27.697"/>
    <p1510:client id="{8B9BEAE4-73D1-0741-B6E0-B66407CBF601}" v="14758" dt="2025-04-05T12:48:22.175"/>
    <p1510:client id="{991658E1-580B-5A14-85AD-6C55513780F0}" v="704" dt="2025-04-05T08:38:08.924"/>
    <p1510:client id="{AFCC7FF1-BF4D-D643-CFF8-9D6FDB56EE38}" v="43" dt="2025-04-05T07:10:08.692"/>
    <p1510:client id="{B19C8973-C5CA-06DF-E648-F559B01B3889}" v="265" dt="2025-04-05T04:29:08.292"/>
    <p1510:client id="{B35C8E9A-454E-4B54-97A3-13B656424544}" v="16170" dt="2025-04-05T13:01:37.139"/>
    <p1510:client id="{C9DD5BBA-E6E3-E9EB-C3BC-AEFB0A794D52}" v="211" dt="2025-04-05T10:41:42.475"/>
    <p1510:client id="{FABB3B10-93FC-5B40-8E37-38494776F17B}" v="585" dt="2025-04-05T12:43:02.699"/>
  </p1510:revLst>
</p1510:revInfo>
</file>

<file path=ppt/tableStyles.xml><?xml version="1.0" encoding="utf-8"?>
<a:tblStyleLst xmlns:a="http://schemas.openxmlformats.org/drawingml/2006/main" def="{B37CBE99-6364-48F9-A98E-E0AA49C4940F}">
  <a:tblStyle styleId="{B37CBE99-6364-48F9-A98E-E0AA49C494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820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349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F39833BD-94E7-4C69-BE87-3B62871F5A6F}"/>
    <pc:docChg chg="modSld">
      <pc:chgData name="Guest User" userId="" providerId="Windows Live" clId="Web-{F39833BD-94E7-4C69-BE87-3B62871F5A6F}" dt="2025-03-30T23:49:41.775" v="19" actId="20577"/>
      <pc:docMkLst>
        <pc:docMk/>
      </pc:docMkLst>
      <pc:sldChg chg="modSp mod setBg">
        <pc:chgData name="Guest User" userId="" providerId="Windows Live" clId="Web-{F39833BD-94E7-4C69-BE87-3B62871F5A6F}" dt="2025-03-30T23:49:41.775" v="19" actId="20577"/>
        <pc:sldMkLst>
          <pc:docMk/>
          <pc:sldMk cId="1460869246" sldId="279"/>
        </pc:sldMkLst>
      </pc:sldChg>
    </pc:docChg>
  </pc:docChgLst>
  <pc:docChgLst>
    <pc:chgData name="Guest User" providerId="Windows Live" clId="Web-{991658E1-580B-5A14-85AD-6C55513780F0}"/>
    <pc:docChg chg="addSld modSld modSection">
      <pc:chgData name="Guest User" userId="" providerId="Windows Live" clId="Web-{991658E1-580B-5A14-85AD-6C55513780F0}" dt="2025-04-05T07:24:24.844" v="564" actId="1076"/>
      <pc:docMkLst>
        <pc:docMk/>
      </pc:docMkLst>
      <pc:sldChg chg="modSp">
        <pc:chgData name="Guest User" userId="" providerId="Windows Live" clId="Web-{991658E1-580B-5A14-85AD-6C55513780F0}" dt="2025-04-05T06:52:23.137" v="15"/>
        <pc:sldMkLst>
          <pc:docMk/>
          <pc:sldMk cId="3164376826" sldId="343"/>
        </pc:sldMkLst>
        <pc:graphicFrameChg chg="mod modGraphic">
          <ac:chgData name="Guest User" userId="" providerId="Windows Live" clId="Web-{991658E1-580B-5A14-85AD-6C55513780F0}" dt="2025-04-05T06:52:23.137" v="15"/>
          <ac:graphicFrameMkLst>
            <pc:docMk/>
            <pc:sldMk cId="3164376826" sldId="343"/>
            <ac:graphicFrameMk id="3" creationId="{F39AAEA7-4335-8851-99DB-1EB4A2C4ACB2}"/>
          </ac:graphicFrameMkLst>
        </pc:graphicFrameChg>
      </pc:sldChg>
      <pc:sldChg chg="addSp delSp modSp new">
        <pc:chgData name="Guest User" userId="" providerId="Windows Live" clId="Web-{991658E1-580B-5A14-85AD-6C55513780F0}" dt="2025-04-05T07:24:24.844" v="564" actId="1076"/>
        <pc:sldMkLst>
          <pc:docMk/>
          <pc:sldMk cId="500436047" sldId="369"/>
        </pc:sldMkLst>
        <pc:spChg chg="del">
          <ac:chgData name="Guest User" userId="" providerId="Windows Live" clId="Web-{991658E1-580B-5A14-85AD-6C55513780F0}" dt="2025-04-05T06:54:45.938" v="50"/>
          <ac:spMkLst>
            <pc:docMk/>
            <pc:sldMk cId="500436047" sldId="369"/>
            <ac:spMk id="2" creationId="{789D1CCB-2498-F54A-B62D-2A536CEFC94E}"/>
          </ac:spMkLst>
        </pc:spChg>
        <pc:spChg chg="del">
          <ac:chgData name="Guest User" userId="" providerId="Windows Live" clId="Web-{991658E1-580B-5A14-85AD-6C55513780F0}" dt="2025-04-05T06:54:36.454" v="49"/>
          <ac:spMkLst>
            <pc:docMk/>
            <pc:sldMk cId="500436047" sldId="369"/>
            <ac:spMk id="3" creationId="{39DA252A-8A3D-8471-6651-29030FE7822F}"/>
          </ac:spMkLst>
        </pc:spChg>
        <pc:spChg chg="add del">
          <ac:chgData name="Guest User" userId="" providerId="Windows Live" clId="Web-{991658E1-580B-5A14-85AD-6C55513780F0}" dt="2025-04-05T06:54:33.688" v="48"/>
          <ac:spMkLst>
            <pc:docMk/>
            <pc:sldMk cId="500436047" sldId="369"/>
            <ac:spMk id="5" creationId="{B6D3C131-5629-8982-F69F-AC9242A17A9B}"/>
          </ac:spMkLst>
        </pc:spChg>
        <pc:spChg chg="add del">
          <ac:chgData name="Guest User" userId="" providerId="Windows Live" clId="Web-{991658E1-580B-5A14-85AD-6C55513780F0}" dt="2025-04-05T06:54:33.688" v="43"/>
          <ac:spMkLst>
            <pc:docMk/>
            <pc:sldMk cId="500436047" sldId="369"/>
            <ac:spMk id="27" creationId="{8B065FA9-F9B5-8F8A-DF23-89C124FD00B3}"/>
          </ac:spMkLst>
        </pc:spChg>
        <pc:spChg chg="add del">
          <ac:chgData name="Guest User" userId="" providerId="Windows Live" clId="Web-{991658E1-580B-5A14-85AD-6C55513780F0}" dt="2025-04-05T06:54:33.688" v="42"/>
          <ac:spMkLst>
            <pc:docMk/>
            <pc:sldMk cId="500436047" sldId="369"/>
            <ac:spMk id="29" creationId="{BD167E0A-107F-D20E-CBBF-3DF8A41B3D97}"/>
          </ac:spMkLst>
        </pc:spChg>
        <pc:spChg chg="add del">
          <ac:chgData name="Guest User" userId="" providerId="Windows Live" clId="Web-{991658E1-580B-5A14-85AD-6C55513780F0}" dt="2025-04-05T06:54:33.688" v="41"/>
          <ac:spMkLst>
            <pc:docMk/>
            <pc:sldMk cId="500436047" sldId="369"/>
            <ac:spMk id="31" creationId="{2A58A8D9-D6BD-1F13-1EE6-39973A1F094F}"/>
          </ac:spMkLst>
        </pc:spChg>
        <pc:spChg chg="add del">
          <ac:chgData name="Guest User" userId="" providerId="Windows Live" clId="Web-{991658E1-580B-5A14-85AD-6C55513780F0}" dt="2025-04-05T06:54:33.688" v="40"/>
          <ac:spMkLst>
            <pc:docMk/>
            <pc:sldMk cId="500436047" sldId="369"/>
            <ac:spMk id="33" creationId="{112D2EE3-FD35-91C0-4249-62F3F1B812DD}"/>
          </ac:spMkLst>
        </pc:spChg>
        <pc:spChg chg="add del">
          <ac:chgData name="Guest User" userId="" providerId="Windows Live" clId="Web-{991658E1-580B-5A14-85AD-6C55513780F0}" dt="2025-04-05T06:54:33.688" v="39"/>
          <ac:spMkLst>
            <pc:docMk/>
            <pc:sldMk cId="500436047" sldId="369"/>
            <ac:spMk id="35" creationId="{C9DC37A7-3004-2139-7761-026459B12718}"/>
          </ac:spMkLst>
        </pc:spChg>
        <pc:spChg chg="add del">
          <ac:chgData name="Guest User" userId="" providerId="Windows Live" clId="Web-{991658E1-580B-5A14-85AD-6C55513780F0}" dt="2025-04-05T06:54:33.688" v="38"/>
          <ac:spMkLst>
            <pc:docMk/>
            <pc:sldMk cId="500436047" sldId="369"/>
            <ac:spMk id="37" creationId="{D72BFA0B-D404-343F-A96C-C57AF352D2D4}"/>
          </ac:spMkLst>
        </pc:spChg>
        <pc:spChg chg="add del">
          <ac:chgData name="Guest User" userId="" providerId="Windows Live" clId="Web-{991658E1-580B-5A14-85AD-6C55513780F0}" dt="2025-04-05T06:54:33.688" v="37"/>
          <ac:spMkLst>
            <pc:docMk/>
            <pc:sldMk cId="500436047" sldId="369"/>
            <ac:spMk id="39" creationId="{733B9D0D-0A8E-75B9-71D1-7B1850BD2D9C}"/>
          </ac:spMkLst>
        </pc:spChg>
        <pc:spChg chg="add del">
          <ac:chgData name="Guest User" userId="" providerId="Windows Live" clId="Web-{991658E1-580B-5A14-85AD-6C55513780F0}" dt="2025-04-05T06:54:33.688" v="34"/>
          <ac:spMkLst>
            <pc:docMk/>
            <pc:sldMk cId="500436047" sldId="369"/>
            <ac:spMk id="45" creationId="{82834A0D-0B97-1AB7-8B59-F67297F83FEC}"/>
          </ac:spMkLst>
        </pc:spChg>
        <pc:spChg chg="add del">
          <ac:chgData name="Guest User" userId="" providerId="Windows Live" clId="Web-{991658E1-580B-5A14-85AD-6C55513780F0}" dt="2025-04-05T06:54:33.672" v="33"/>
          <ac:spMkLst>
            <pc:docMk/>
            <pc:sldMk cId="500436047" sldId="369"/>
            <ac:spMk id="47" creationId="{FEB5AA88-4833-5496-A33B-95E37D5771E6}"/>
          </ac:spMkLst>
        </pc:spChg>
        <pc:spChg chg="add">
          <ac:chgData name="Guest User" userId="" providerId="Windows Live" clId="Web-{991658E1-580B-5A14-85AD-6C55513780F0}" dt="2025-04-05T06:54:47.501" v="51"/>
          <ac:spMkLst>
            <pc:docMk/>
            <pc:sldMk cId="500436047" sldId="369"/>
            <ac:spMk id="49" creationId="{B477BB5D-06B2-11CE-C6D8-135DD827B47A}"/>
          </ac:spMkLst>
        </pc:spChg>
        <pc:spChg chg="add">
          <ac:chgData name="Guest User" userId="" providerId="Windows Live" clId="Web-{991658E1-580B-5A14-85AD-6C55513780F0}" dt="2025-04-05T06:54:47.579" v="56"/>
          <ac:spMkLst>
            <pc:docMk/>
            <pc:sldMk cId="500436047" sldId="369"/>
            <ac:spMk id="71" creationId="{2DCEAC47-43B3-1C09-C83B-CA74C615CE22}"/>
          </ac:spMkLst>
        </pc:spChg>
        <pc:spChg chg="add del">
          <ac:chgData name="Guest User" userId="" providerId="Windows Live" clId="Web-{991658E1-580B-5A14-85AD-6C55513780F0}" dt="2025-04-05T06:54:56.532" v="74"/>
          <ac:spMkLst>
            <pc:docMk/>
            <pc:sldMk cId="500436047" sldId="369"/>
            <ac:spMk id="73" creationId="{81B9B768-435A-3A14-1DD9-F812E5C07147}"/>
          </ac:spMkLst>
        </pc:spChg>
        <pc:spChg chg="add del">
          <ac:chgData name="Guest User" userId="" providerId="Windows Live" clId="Web-{991658E1-580B-5A14-85AD-6C55513780F0}" dt="2025-04-05T06:54:56.532" v="73"/>
          <ac:spMkLst>
            <pc:docMk/>
            <pc:sldMk cId="500436047" sldId="369"/>
            <ac:spMk id="75" creationId="{B4A227B2-4E57-88F1-5F39-F05AE62807D6}"/>
          </ac:spMkLst>
        </pc:spChg>
        <pc:spChg chg="add del">
          <ac:chgData name="Guest User" userId="" providerId="Windows Live" clId="Web-{991658E1-580B-5A14-85AD-6C55513780F0}" dt="2025-04-05T06:54:56.532" v="72"/>
          <ac:spMkLst>
            <pc:docMk/>
            <pc:sldMk cId="500436047" sldId="369"/>
            <ac:spMk id="77" creationId="{2CAED3CA-FE55-4439-1FF4-7E8FFAE33191}"/>
          </ac:spMkLst>
        </pc:spChg>
        <pc:spChg chg="add del">
          <ac:chgData name="Guest User" userId="" providerId="Windows Live" clId="Web-{991658E1-580B-5A14-85AD-6C55513780F0}" dt="2025-04-05T06:54:56.532" v="71"/>
          <ac:spMkLst>
            <pc:docMk/>
            <pc:sldMk cId="500436047" sldId="369"/>
            <ac:spMk id="79" creationId="{93CC9F43-4D74-746A-A278-4E0F708D5E14}"/>
          </ac:spMkLst>
        </pc:spChg>
        <pc:spChg chg="add del">
          <ac:chgData name="Guest User" userId="" providerId="Windows Live" clId="Web-{991658E1-580B-5A14-85AD-6C55513780F0}" dt="2025-04-05T06:54:56.532" v="70"/>
          <ac:spMkLst>
            <pc:docMk/>
            <pc:sldMk cId="500436047" sldId="369"/>
            <ac:spMk id="81" creationId="{4CFC6291-A1CA-3994-BC26-0A8D55FF38CE}"/>
          </ac:spMkLst>
        </pc:spChg>
        <pc:spChg chg="add mod">
          <ac:chgData name="Guest User" userId="" providerId="Windows Live" clId="Web-{991658E1-580B-5A14-85AD-6C55513780F0}" dt="2025-04-05T06:55:34.190" v="107" actId="20577"/>
          <ac:spMkLst>
            <pc:docMk/>
            <pc:sldMk cId="500436047" sldId="369"/>
            <ac:spMk id="83" creationId="{1C31BBDE-9B36-0947-69B8-F57C3FB45DA7}"/>
          </ac:spMkLst>
        </pc:spChg>
        <pc:spChg chg="add del">
          <ac:chgData name="Guest User" userId="" providerId="Windows Live" clId="Web-{991658E1-580B-5A14-85AD-6C55513780F0}" dt="2025-04-05T06:54:56.532" v="67"/>
          <ac:spMkLst>
            <pc:docMk/>
            <pc:sldMk cId="500436047" sldId="369"/>
            <ac:spMk id="89" creationId="{F76DA726-FF2B-F172-2334-6B007F0D8688}"/>
          </ac:spMkLst>
        </pc:spChg>
        <pc:spChg chg="add">
          <ac:chgData name="Guest User" userId="" providerId="Windows Live" clId="Web-{991658E1-580B-5A14-85AD-6C55513780F0}" dt="2025-04-05T06:54:47.798" v="66"/>
          <ac:spMkLst>
            <pc:docMk/>
            <pc:sldMk cId="500436047" sldId="369"/>
            <ac:spMk id="91" creationId="{E0D4F6F7-6710-5C1E-F350-AE26FC9AE45B}"/>
          </ac:spMkLst>
        </pc:spChg>
        <pc:spChg chg="add del">
          <ac:chgData name="Guest User" userId="" providerId="Windows Live" clId="Web-{991658E1-580B-5A14-85AD-6C55513780F0}" dt="2025-04-05T06:56:18.754" v="142"/>
          <ac:spMkLst>
            <pc:docMk/>
            <pc:sldMk cId="500436047" sldId="369"/>
            <ac:spMk id="95" creationId="{CFEC347D-DDD9-7EC5-940A-CC9D4C69C076}"/>
          </ac:spMkLst>
        </pc:spChg>
        <pc:spChg chg="add del">
          <ac:chgData name="Guest User" userId="" providerId="Windows Live" clId="Web-{991658E1-580B-5A14-85AD-6C55513780F0}" dt="2025-04-05T06:56:18.754" v="137"/>
          <ac:spMkLst>
            <pc:docMk/>
            <pc:sldMk cId="500436047" sldId="369"/>
            <ac:spMk id="117" creationId="{BE005C78-A340-2AD2-618B-F7DE8D24946A}"/>
          </ac:spMkLst>
        </pc:spChg>
        <pc:spChg chg="add del">
          <ac:chgData name="Guest User" userId="" providerId="Windows Live" clId="Web-{991658E1-580B-5A14-85AD-6C55513780F0}" dt="2025-04-05T06:56:18.754" v="136"/>
          <ac:spMkLst>
            <pc:docMk/>
            <pc:sldMk cId="500436047" sldId="369"/>
            <ac:spMk id="119" creationId="{B296EA74-B19B-46C9-90B9-C183BFC3113C}"/>
          </ac:spMkLst>
        </pc:spChg>
        <pc:spChg chg="add del">
          <ac:chgData name="Guest User" userId="" providerId="Windows Live" clId="Web-{991658E1-580B-5A14-85AD-6C55513780F0}" dt="2025-04-05T06:56:18.754" v="135"/>
          <ac:spMkLst>
            <pc:docMk/>
            <pc:sldMk cId="500436047" sldId="369"/>
            <ac:spMk id="121" creationId="{C40F66DF-0989-675B-0F8D-560A752C65B8}"/>
          </ac:spMkLst>
        </pc:spChg>
        <pc:spChg chg="add del">
          <ac:chgData name="Guest User" userId="" providerId="Windows Live" clId="Web-{991658E1-580B-5A14-85AD-6C55513780F0}" dt="2025-04-05T06:56:18.754" v="134"/>
          <ac:spMkLst>
            <pc:docMk/>
            <pc:sldMk cId="500436047" sldId="369"/>
            <ac:spMk id="123" creationId="{6D891473-1F2F-F021-B0F2-B53EE6623EF7}"/>
          </ac:spMkLst>
        </pc:spChg>
        <pc:spChg chg="add del">
          <ac:chgData name="Guest User" userId="" providerId="Windows Live" clId="Web-{991658E1-580B-5A14-85AD-6C55513780F0}" dt="2025-04-05T06:56:18.754" v="133"/>
          <ac:spMkLst>
            <pc:docMk/>
            <pc:sldMk cId="500436047" sldId="369"/>
            <ac:spMk id="125" creationId="{491DC3C4-30A6-7343-FB2F-34FD7957881F}"/>
          </ac:spMkLst>
        </pc:spChg>
        <pc:spChg chg="add del">
          <ac:chgData name="Guest User" userId="" providerId="Windows Live" clId="Web-{991658E1-580B-5A14-85AD-6C55513780F0}" dt="2025-04-05T06:56:18.754" v="132"/>
          <ac:spMkLst>
            <pc:docMk/>
            <pc:sldMk cId="500436047" sldId="369"/>
            <ac:spMk id="127" creationId="{EAF69AF6-C993-EF50-C167-CBA8E2A86FF6}"/>
          </ac:spMkLst>
        </pc:spChg>
        <pc:spChg chg="add del">
          <ac:chgData name="Guest User" userId="" providerId="Windows Live" clId="Web-{991658E1-580B-5A14-85AD-6C55513780F0}" dt="2025-04-05T06:56:18.754" v="131"/>
          <ac:spMkLst>
            <pc:docMk/>
            <pc:sldMk cId="500436047" sldId="369"/>
            <ac:spMk id="129" creationId="{3036A324-4744-BC09-09C5-4F7B053EC7B2}"/>
          </ac:spMkLst>
        </pc:spChg>
        <pc:spChg chg="add del">
          <ac:chgData name="Guest User" userId="" providerId="Windows Live" clId="Web-{991658E1-580B-5A14-85AD-6C55513780F0}" dt="2025-04-05T06:56:18.754" v="128"/>
          <ac:spMkLst>
            <pc:docMk/>
            <pc:sldMk cId="500436047" sldId="369"/>
            <ac:spMk id="135" creationId="{EBF3E573-556F-19FC-15CB-9D5B88E2B5CE}"/>
          </ac:spMkLst>
        </pc:spChg>
        <pc:spChg chg="add del">
          <ac:chgData name="Guest User" userId="" providerId="Windows Live" clId="Web-{991658E1-580B-5A14-85AD-6C55513780F0}" dt="2025-04-05T06:56:18.754" v="127"/>
          <ac:spMkLst>
            <pc:docMk/>
            <pc:sldMk cId="500436047" sldId="369"/>
            <ac:spMk id="137" creationId="{C3835933-D391-0EDC-A7C4-5290DD6BBD5E}"/>
          </ac:spMkLst>
        </pc:spChg>
        <pc:grpChg chg="add del">
          <ac:chgData name="Guest User" userId="" providerId="Windows Live" clId="Web-{991658E1-580B-5A14-85AD-6C55513780F0}" dt="2025-04-05T06:54:33.688" v="47"/>
          <ac:grpSpMkLst>
            <pc:docMk/>
            <pc:sldMk cId="500436047" sldId="369"/>
            <ac:grpSpMk id="10" creationId="{AE80D963-2DDB-1A85-AC9D-E6BDF03B60D7}"/>
          </ac:grpSpMkLst>
        </pc:grpChg>
        <pc:grpChg chg="add del">
          <ac:chgData name="Guest User" userId="" providerId="Windows Live" clId="Web-{991658E1-580B-5A14-85AD-6C55513780F0}" dt="2025-04-05T06:54:33.688" v="46"/>
          <ac:grpSpMkLst>
            <pc:docMk/>
            <pc:sldMk cId="500436047" sldId="369"/>
            <ac:grpSpMk id="15" creationId="{0AF6CC73-5F60-C2E8-2363-500683148B2C}"/>
          </ac:grpSpMkLst>
        </pc:grpChg>
        <pc:grpChg chg="add del">
          <ac:chgData name="Guest User" userId="" providerId="Windows Live" clId="Web-{991658E1-580B-5A14-85AD-6C55513780F0}" dt="2025-04-05T06:54:33.688" v="45"/>
          <ac:grpSpMkLst>
            <pc:docMk/>
            <pc:sldMk cId="500436047" sldId="369"/>
            <ac:grpSpMk id="20" creationId="{45282126-E0BC-083B-D899-A3519A55CBD0}"/>
          </ac:grpSpMkLst>
        </pc:grpChg>
        <pc:grpChg chg="add del">
          <ac:chgData name="Guest User" userId="" providerId="Windows Live" clId="Web-{991658E1-580B-5A14-85AD-6C55513780F0}" dt="2025-04-05T06:54:33.688" v="44"/>
          <ac:grpSpMkLst>
            <pc:docMk/>
            <pc:sldMk cId="500436047" sldId="369"/>
            <ac:grpSpMk id="25" creationId="{14F75011-E25E-D0DB-551B-23D91C5C2396}"/>
          </ac:grpSpMkLst>
        </pc:grpChg>
        <pc:grpChg chg="add">
          <ac:chgData name="Guest User" userId="" providerId="Windows Live" clId="Web-{991658E1-580B-5A14-85AD-6C55513780F0}" dt="2025-04-05T06:54:47.517" v="52"/>
          <ac:grpSpMkLst>
            <pc:docMk/>
            <pc:sldMk cId="500436047" sldId="369"/>
            <ac:grpSpMk id="54" creationId="{D5837C03-B162-95F4-D520-05C3CA71866B}"/>
          </ac:grpSpMkLst>
        </pc:grpChg>
        <pc:grpChg chg="add">
          <ac:chgData name="Guest User" userId="" providerId="Windows Live" clId="Web-{991658E1-580B-5A14-85AD-6C55513780F0}" dt="2025-04-05T06:54:47.532" v="53"/>
          <ac:grpSpMkLst>
            <pc:docMk/>
            <pc:sldMk cId="500436047" sldId="369"/>
            <ac:grpSpMk id="59" creationId="{659BAD03-10E3-B200-0B80-1AAE15B6A654}"/>
          </ac:grpSpMkLst>
        </pc:grpChg>
        <pc:grpChg chg="add">
          <ac:chgData name="Guest User" userId="" providerId="Windows Live" clId="Web-{991658E1-580B-5A14-85AD-6C55513780F0}" dt="2025-04-05T06:54:47.563" v="54"/>
          <ac:grpSpMkLst>
            <pc:docMk/>
            <pc:sldMk cId="500436047" sldId="369"/>
            <ac:grpSpMk id="64" creationId="{23B06F06-9EF4-B825-ECB6-D71E75DAB67A}"/>
          </ac:grpSpMkLst>
        </pc:grpChg>
        <pc:grpChg chg="add">
          <ac:chgData name="Guest User" userId="" providerId="Windows Live" clId="Web-{991658E1-580B-5A14-85AD-6C55513780F0}" dt="2025-04-05T06:54:47.579" v="55"/>
          <ac:grpSpMkLst>
            <pc:docMk/>
            <pc:sldMk cId="500436047" sldId="369"/>
            <ac:grpSpMk id="69" creationId="{4344E5D9-92C4-0F97-5CE7-0916732D9BDB}"/>
          </ac:grpSpMkLst>
        </pc:grpChg>
        <pc:grpChg chg="add del">
          <ac:chgData name="Guest User" userId="" providerId="Windows Live" clId="Web-{991658E1-580B-5A14-85AD-6C55513780F0}" dt="2025-04-05T06:56:18.754" v="141"/>
          <ac:grpSpMkLst>
            <pc:docMk/>
            <pc:sldMk cId="500436047" sldId="369"/>
            <ac:grpSpMk id="100" creationId="{BABFACD3-A352-990E-C14C-EDB6158A02C9}"/>
          </ac:grpSpMkLst>
        </pc:grpChg>
        <pc:grpChg chg="add del">
          <ac:chgData name="Guest User" userId="" providerId="Windows Live" clId="Web-{991658E1-580B-5A14-85AD-6C55513780F0}" dt="2025-04-05T06:56:18.754" v="140"/>
          <ac:grpSpMkLst>
            <pc:docMk/>
            <pc:sldMk cId="500436047" sldId="369"/>
            <ac:grpSpMk id="105" creationId="{58C4638D-FF98-198A-8F70-273B184C52A9}"/>
          </ac:grpSpMkLst>
        </pc:grpChg>
        <pc:grpChg chg="add del">
          <ac:chgData name="Guest User" userId="" providerId="Windows Live" clId="Web-{991658E1-580B-5A14-85AD-6C55513780F0}" dt="2025-04-05T06:56:18.754" v="139"/>
          <ac:grpSpMkLst>
            <pc:docMk/>
            <pc:sldMk cId="500436047" sldId="369"/>
            <ac:grpSpMk id="110" creationId="{E6B89C68-EA5E-8816-EDAE-FAEDAB2A6C7F}"/>
          </ac:grpSpMkLst>
        </pc:grpChg>
        <pc:grpChg chg="add del">
          <ac:chgData name="Guest User" userId="" providerId="Windows Live" clId="Web-{991658E1-580B-5A14-85AD-6C55513780F0}" dt="2025-04-05T06:56:18.754" v="138"/>
          <ac:grpSpMkLst>
            <pc:docMk/>
            <pc:sldMk cId="500436047" sldId="369"/>
            <ac:grpSpMk id="115" creationId="{07051A59-0FD3-B3BA-0F75-824D4F04FBDF}"/>
          </ac:grpSpMkLst>
        </pc:grpChg>
        <pc:graphicFrameChg chg="add del mod">
          <ac:chgData name="Guest User" userId="" providerId="Windows Live" clId="Web-{991658E1-580B-5A14-85AD-6C55513780F0}" dt="2025-04-05T06:55:39.471" v="108"/>
          <ac:graphicFrameMkLst>
            <pc:docMk/>
            <pc:sldMk cId="500436047" sldId="369"/>
            <ac:graphicFrameMk id="92" creationId="{B44635D7-234A-EE7B-56C4-2245331109AE}"/>
          </ac:graphicFrameMkLst>
        </pc:graphicFrameChg>
        <pc:graphicFrameChg chg="add del mod">
          <ac:chgData name="Guest User" userId="" providerId="Windows Live" clId="Web-{991658E1-580B-5A14-85AD-6C55513780F0}" dt="2025-04-05T06:57:04.599" v="147"/>
          <ac:graphicFrameMkLst>
            <pc:docMk/>
            <pc:sldMk cId="500436047" sldId="369"/>
            <ac:graphicFrameMk id="93" creationId="{BF446402-2846-2F4E-F935-2136E8C00F5F}"/>
          </ac:graphicFrameMkLst>
        </pc:graphicFrameChg>
        <pc:graphicFrameChg chg="add del mod">
          <ac:chgData name="Guest User" userId="" providerId="Windows Live" clId="Web-{991658E1-580B-5A14-85AD-6C55513780F0}" dt="2025-04-05T06:56:30.833" v="144"/>
          <ac:graphicFrameMkLst>
            <pc:docMk/>
            <pc:sldMk cId="500436047" sldId="369"/>
            <ac:graphicFrameMk id="139" creationId="{53956D99-0C2E-D20A-D384-23874313A42D}"/>
          </ac:graphicFrameMkLst>
        </pc:graphicFrameChg>
        <pc:graphicFrameChg chg="add del mod">
          <ac:chgData name="Guest User" userId="" providerId="Windows Live" clId="Web-{991658E1-580B-5A14-85AD-6C55513780F0}" dt="2025-04-05T06:56:41.177" v="146"/>
          <ac:graphicFrameMkLst>
            <pc:docMk/>
            <pc:sldMk cId="500436047" sldId="369"/>
            <ac:graphicFrameMk id="141" creationId="{7F2C6657-BB1C-42F8-3265-0EA927F33BB1}"/>
          </ac:graphicFrameMkLst>
        </pc:graphicFrameChg>
        <pc:graphicFrameChg chg="add del mod modGraphic">
          <ac:chgData name="Guest User" userId="" providerId="Windows Live" clId="Web-{991658E1-580B-5A14-85AD-6C55513780F0}" dt="2025-04-05T06:57:14.506" v="151"/>
          <ac:graphicFrameMkLst>
            <pc:docMk/>
            <pc:sldMk cId="500436047" sldId="369"/>
            <ac:graphicFrameMk id="143" creationId="{57FCBC7E-B9E9-CC92-622C-D62AA11EBC96}"/>
          </ac:graphicFrameMkLst>
        </pc:graphicFrameChg>
        <pc:graphicFrameChg chg="add mod modGraphic">
          <ac:chgData name="Guest User" userId="" providerId="Windows Live" clId="Web-{991658E1-580B-5A14-85AD-6C55513780F0}" dt="2025-04-05T07:19:08.817" v="544"/>
          <ac:graphicFrameMkLst>
            <pc:docMk/>
            <pc:sldMk cId="500436047" sldId="369"/>
            <ac:graphicFrameMk id="145" creationId="{C548742E-EA6C-28FB-7947-7AAD2B48687A}"/>
          </ac:graphicFrameMkLst>
        </pc:graphicFrameChg>
        <pc:picChg chg="add del">
          <ac:chgData name="Guest User" userId="" providerId="Windows Live" clId="Web-{991658E1-580B-5A14-85AD-6C55513780F0}" dt="2025-04-05T06:54:33.688" v="36"/>
          <ac:picMkLst>
            <pc:docMk/>
            <pc:sldMk cId="500436047" sldId="369"/>
            <ac:picMk id="41" creationId="{F503F4CC-98A4-9D67-5910-76E5735CB5FC}"/>
          </ac:picMkLst>
        </pc:picChg>
        <pc:picChg chg="add del">
          <ac:chgData name="Guest User" userId="" providerId="Windows Live" clId="Web-{991658E1-580B-5A14-85AD-6C55513780F0}" dt="2025-04-05T06:54:33.688" v="35"/>
          <ac:picMkLst>
            <pc:docMk/>
            <pc:sldMk cId="500436047" sldId="369"/>
            <ac:picMk id="43" creationId="{CFAFB8C0-96FF-1CE0-C95A-3166E85D7B47}"/>
          </ac:picMkLst>
        </pc:picChg>
        <pc:picChg chg="add del">
          <ac:chgData name="Guest User" userId="" providerId="Windows Live" clId="Web-{991658E1-580B-5A14-85AD-6C55513780F0}" dt="2025-04-05T06:54:56.532" v="69"/>
          <ac:picMkLst>
            <pc:docMk/>
            <pc:sldMk cId="500436047" sldId="369"/>
            <ac:picMk id="85" creationId="{E4C87FEC-8466-3506-5A10-B9A82DD2BDDA}"/>
          </ac:picMkLst>
        </pc:picChg>
        <pc:picChg chg="add del">
          <ac:chgData name="Guest User" userId="" providerId="Windows Live" clId="Web-{991658E1-580B-5A14-85AD-6C55513780F0}" dt="2025-04-05T06:54:56.532" v="68"/>
          <ac:picMkLst>
            <pc:docMk/>
            <pc:sldMk cId="500436047" sldId="369"/>
            <ac:picMk id="87" creationId="{90EF98CD-AC16-C5F4-6412-63125C9E674D}"/>
          </ac:picMkLst>
        </pc:picChg>
        <pc:picChg chg="add del">
          <ac:chgData name="Guest User" userId="" providerId="Windows Live" clId="Web-{991658E1-580B-5A14-85AD-6C55513780F0}" dt="2025-04-05T06:56:18.754" v="130"/>
          <ac:picMkLst>
            <pc:docMk/>
            <pc:sldMk cId="500436047" sldId="369"/>
            <ac:picMk id="131" creationId="{805523C6-E3A6-6F60-8F45-F4ECD63FB228}"/>
          </ac:picMkLst>
        </pc:picChg>
        <pc:picChg chg="add del">
          <ac:chgData name="Guest User" userId="" providerId="Windows Live" clId="Web-{991658E1-580B-5A14-85AD-6C55513780F0}" dt="2025-04-05T06:56:18.754" v="129"/>
          <ac:picMkLst>
            <pc:docMk/>
            <pc:sldMk cId="500436047" sldId="369"/>
            <ac:picMk id="133" creationId="{67B6DC20-DF51-F0C9-9166-6FDC629A793E}"/>
          </ac:picMkLst>
        </pc:picChg>
        <pc:picChg chg="add del mod">
          <ac:chgData name="Guest User" userId="" providerId="Windows Live" clId="Web-{991658E1-580B-5A14-85AD-6C55513780F0}" dt="2025-04-05T07:15:20.606" v="469"/>
          <ac:picMkLst>
            <pc:docMk/>
            <pc:sldMk cId="500436047" sldId="369"/>
            <ac:picMk id="147" creationId="{0D3E423E-C91F-E456-B6B3-458086F09972}"/>
          </ac:picMkLst>
        </pc:picChg>
        <pc:picChg chg="add mod">
          <ac:chgData name="Guest User" userId="" providerId="Windows Live" clId="Web-{991658E1-580B-5A14-85AD-6C55513780F0}" dt="2025-04-05T07:19:50.678" v="549" actId="1076"/>
          <ac:picMkLst>
            <pc:docMk/>
            <pc:sldMk cId="500436047" sldId="369"/>
            <ac:picMk id="149" creationId="{057F768D-A4D3-90F8-E908-4F00161B669D}"/>
          </ac:picMkLst>
        </pc:picChg>
        <pc:picChg chg="add mod">
          <ac:chgData name="Guest User" userId="" providerId="Windows Live" clId="Web-{991658E1-580B-5A14-85AD-6C55513780F0}" dt="2025-04-05T07:20:10.147" v="553" actId="1076"/>
          <ac:picMkLst>
            <pc:docMk/>
            <pc:sldMk cId="500436047" sldId="369"/>
            <ac:picMk id="151" creationId="{61BB3A9B-D727-017E-84ED-FD60EDF75F9B}"/>
          </ac:picMkLst>
        </pc:picChg>
        <pc:picChg chg="add del">
          <ac:chgData name="Guest User" userId="" providerId="Windows Live" clId="Web-{991658E1-580B-5A14-85AD-6C55513780F0}" dt="2025-04-05T07:15:18.762" v="468"/>
          <ac:picMkLst>
            <pc:docMk/>
            <pc:sldMk cId="500436047" sldId="369"/>
            <ac:picMk id="153" creationId="{011E5541-140C-E15D-EE47-1167A24DE0BC}"/>
          </ac:picMkLst>
        </pc:picChg>
        <pc:picChg chg="add mod">
          <ac:chgData name="Guest User" userId="" providerId="Windows Live" clId="Web-{991658E1-580B-5A14-85AD-6C55513780F0}" dt="2025-04-05T07:20:18.835" v="554" actId="1076"/>
          <ac:picMkLst>
            <pc:docMk/>
            <pc:sldMk cId="500436047" sldId="369"/>
            <ac:picMk id="155" creationId="{03F22C69-C9B8-ABE4-949F-25F73FFC7AE3}"/>
          </ac:picMkLst>
        </pc:picChg>
        <pc:picChg chg="add mod">
          <ac:chgData name="Guest User" userId="" providerId="Windows Live" clId="Web-{991658E1-580B-5A14-85AD-6C55513780F0}" dt="2025-04-05T07:19:58.866" v="551" actId="1076"/>
          <ac:picMkLst>
            <pc:docMk/>
            <pc:sldMk cId="500436047" sldId="369"/>
            <ac:picMk id="157" creationId="{395D9E1E-C6C3-03C5-B43E-F473DF256A59}"/>
          </ac:picMkLst>
        </pc:picChg>
        <pc:picChg chg="add mod">
          <ac:chgData name="Guest User" userId="" providerId="Windows Live" clId="Web-{991658E1-580B-5A14-85AD-6C55513780F0}" dt="2025-04-05T07:24:24.844" v="564" actId="1076"/>
          <ac:picMkLst>
            <pc:docMk/>
            <pc:sldMk cId="500436047" sldId="369"/>
            <ac:picMk id="158" creationId="{1D9032D1-08B3-5D7D-7881-43C312FA9E09}"/>
          </ac:picMkLst>
        </pc:picChg>
      </pc:sldChg>
      <pc:sldChg chg="new">
        <pc:chgData name="Guest User" userId="" providerId="Windows Live" clId="Web-{991658E1-580B-5A14-85AD-6C55513780F0}" dt="2025-04-05T07:13:30.212" v="454"/>
        <pc:sldMkLst>
          <pc:docMk/>
          <pc:sldMk cId="1418218424" sldId="375"/>
        </pc:sldMkLst>
      </pc:sldChg>
      <pc:sldChg chg="new">
        <pc:chgData name="Guest User" userId="" providerId="Windows Live" clId="Web-{991658E1-580B-5A14-85AD-6C55513780F0}" dt="2025-04-05T07:13:30.634" v="455"/>
        <pc:sldMkLst>
          <pc:docMk/>
          <pc:sldMk cId="2811481411" sldId="376"/>
        </pc:sldMkLst>
      </pc:sldChg>
      <pc:sldChg chg="new">
        <pc:chgData name="Guest User" userId="" providerId="Windows Live" clId="Web-{991658E1-580B-5A14-85AD-6C55513780F0}" dt="2025-04-05T07:13:31.180" v="456"/>
        <pc:sldMkLst>
          <pc:docMk/>
          <pc:sldMk cId="2595301195" sldId="377"/>
        </pc:sldMkLst>
      </pc:sldChg>
    </pc:docChg>
  </pc:docChgLst>
  <pc:docChgLst>
    <pc:chgData name="Aditya Govind" userId="f06595592dbc01fd" providerId="LiveId" clId="{8B9BEAE4-73D1-0741-B6E0-B66407CBF601}"/>
    <pc:docChg chg="undo custSel addSld delSld modSld sldOrd modSection">
      <pc:chgData name="Aditya Govind" userId="f06595592dbc01fd" providerId="LiveId" clId="{8B9BEAE4-73D1-0741-B6E0-B66407CBF601}" dt="2025-04-05T12:48:22.175" v="15082" actId="113"/>
      <pc:docMkLst>
        <pc:docMk/>
      </pc:docMkLst>
      <pc:sldChg chg="modSp mod setBg">
        <pc:chgData name="Aditya Govind" userId="f06595592dbc01fd" providerId="LiveId" clId="{8B9BEAE4-73D1-0741-B6E0-B66407CBF601}" dt="2025-04-04T01:57:25.668" v="3572"/>
        <pc:sldMkLst>
          <pc:docMk/>
          <pc:sldMk cId="0" sldId="256"/>
        </pc:sldMkLst>
        <pc:spChg chg="mod">
          <ac:chgData name="Aditya Govind" userId="f06595592dbc01fd" providerId="LiveId" clId="{8B9BEAE4-73D1-0741-B6E0-B66407CBF601}" dt="2025-04-04T01:45:44.989" v="3457" actId="2711"/>
          <ac:spMkLst>
            <pc:docMk/>
            <pc:sldMk cId="0" sldId="256"/>
            <ac:spMk id="130" creationId="{00000000-0000-0000-0000-000000000000}"/>
          </ac:spMkLst>
        </pc:spChg>
        <pc:spChg chg="mod">
          <ac:chgData name="Aditya Govind" userId="f06595592dbc01fd" providerId="LiveId" clId="{8B9BEAE4-73D1-0741-B6E0-B66407CBF601}" dt="2025-04-04T01:45:44.989" v="3457" actId="2711"/>
          <ac:spMkLst>
            <pc:docMk/>
            <pc:sldMk cId="0" sldId="256"/>
            <ac:spMk id="131" creationId="{00000000-0000-0000-0000-000000000000}"/>
          </ac:spMkLst>
        </pc:spChg>
        <pc:spChg chg="mod">
          <ac:chgData name="Aditya Govind" userId="f06595592dbc01fd" providerId="LiveId" clId="{8B9BEAE4-73D1-0741-B6E0-B66407CBF601}" dt="2025-04-04T01:45:44.989" v="3457" actId="2711"/>
          <ac:spMkLst>
            <pc:docMk/>
            <pc:sldMk cId="0" sldId="256"/>
            <ac:spMk id="132" creationId="{00000000-0000-0000-0000-000000000000}"/>
          </ac:spMkLst>
        </pc:spChg>
        <pc:spChg chg="mod">
          <ac:chgData name="Aditya Govind" userId="f06595592dbc01fd" providerId="LiveId" clId="{8B9BEAE4-73D1-0741-B6E0-B66407CBF601}" dt="2025-04-04T01:45:44.989" v="3457" actId="2711"/>
          <ac:spMkLst>
            <pc:docMk/>
            <pc:sldMk cId="0" sldId="256"/>
            <ac:spMk id="133" creationId="{00000000-0000-0000-0000-000000000000}"/>
          </ac:spMkLst>
        </pc:spChg>
        <pc:cxnChg chg="mod">
          <ac:chgData name="Aditya Govind" userId="f06595592dbc01fd" providerId="LiveId" clId="{8B9BEAE4-73D1-0741-B6E0-B66407CBF601}" dt="2025-03-31T01:10:07.622" v="752" actId="14100"/>
          <ac:cxnSpMkLst>
            <pc:docMk/>
            <pc:sldMk cId="0" sldId="256"/>
            <ac:cxnSpMk id="129" creationId="{00000000-0000-0000-0000-000000000000}"/>
          </ac:cxnSpMkLst>
        </pc:cxnChg>
      </pc:sldChg>
      <pc:sldChg chg="addSp delSp modSp mod ord delAnim modAnim">
        <pc:chgData name="Aditya Govind" userId="f06595592dbc01fd" providerId="LiveId" clId="{8B9BEAE4-73D1-0741-B6E0-B66407CBF601}" dt="2025-04-04T01:53:45.021" v="3568" actId="2711"/>
        <pc:sldMkLst>
          <pc:docMk/>
          <pc:sldMk cId="2891906525" sldId="277"/>
        </pc:sldMkLst>
        <pc:spChg chg="mod">
          <ac:chgData name="Aditya Govind" userId="f06595592dbc01fd" providerId="LiveId" clId="{8B9BEAE4-73D1-0741-B6E0-B66407CBF601}" dt="2025-04-04T01:53:45.021" v="3568" actId="2711"/>
          <ac:spMkLst>
            <pc:docMk/>
            <pc:sldMk cId="2891906525" sldId="277"/>
            <ac:spMk id="2" creationId="{20B62A8B-32EA-76DF-CB94-D17871D04C95}"/>
          </ac:spMkLst>
        </pc:spChg>
        <pc:spChg chg="add del mod">
          <ac:chgData name="Aditya Govind" userId="f06595592dbc01fd" providerId="LiveId" clId="{8B9BEAE4-73D1-0741-B6E0-B66407CBF601}" dt="2025-04-04T01:48:54.176" v="3464" actId="478"/>
          <ac:spMkLst>
            <pc:docMk/>
            <pc:sldMk cId="2891906525" sldId="277"/>
            <ac:spMk id="6" creationId="{C1A28BA7-86C1-67E2-E433-3C9E930C0779}"/>
          </ac:spMkLst>
        </pc:spChg>
        <pc:spChg chg="add del mod">
          <ac:chgData name="Aditya Govind" userId="f06595592dbc01fd" providerId="LiveId" clId="{8B9BEAE4-73D1-0741-B6E0-B66407CBF601}" dt="2025-04-04T01:48:52.706" v="3463" actId="478"/>
          <ac:spMkLst>
            <pc:docMk/>
            <pc:sldMk cId="2891906525" sldId="277"/>
            <ac:spMk id="7" creationId="{5227C89B-28BC-C6D0-2F81-6EDFB44666E4}"/>
          </ac:spMkLst>
        </pc:spChg>
        <pc:spChg chg="add del mod">
          <ac:chgData name="Aditya Govind" userId="f06595592dbc01fd" providerId="LiveId" clId="{8B9BEAE4-73D1-0741-B6E0-B66407CBF601}" dt="2025-04-04T01:48:56.058" v="3465" actId="478"/>
          <ac:spMkLst>
            <pc:docMk/>
            <pc:sldMk cId="2891906525" sldId="277"/>
            <ac:spMk id="8" creationId="{FE70E2F5-45B4-6ADD-283E-2C359144031F}"/>
          </ac:spMkLst>
        </pc:spChg>
        <pc:spChg chg="add mod">
          <ac:chgData name="Aditya Govind" userId="f06595592dbc01fd" providerId="LiveId" clId="{8B9BEAE4-73D1-0741-B6E0-B66407CBF601}" dt="2025-04-04T01:53:45.021" v="3568" actId="2711"/>
          <ac:spMkLst>
            <pc:docMk/>
            <pc:sldMk cId="2891906525" sldId="277"/>
            <ac:spMk id="9" creationId="{AA7CA4AE-90AD-4B4D-7FB1-4CEE7EDAE014}"/>
          </ac:spMkLst>
        </pc:spChg>
        <pc:spChg chg="add mod">
          <ac:chgData name="Aditya Govind" userId="f06595592dbc01fd" providerId="LiveId" clId="{8B9BEAE4-73D1-0741-B6E0-B66407CBF601}" dt="2025-04-04T01:53:45.021" v="3568" actId="2711"/>
          <ac:spMkLst>
            <pc:docMk/>
            <pc:sldMk cId="2891906525" sldId="277"/>
            <ac:spMk id="15" creationId="{29CBCFA6-E475-B169-2D95-C10F3A71B450}"/>
          </ac:spMkLst>
        </pc:spChg>
        <pc:spChg chg="mod">
          <ac:chgData name="Aditya Govind" userId="f06595592dbc01fd" providerId="LiveId" clId="{8B9BEAE4-73D1-0741-B6E0-B66407CBF601}" dt="2025-04-04T01:53:45.021" v="3568" actId="2711"/>
          <ac:spMkLst>
            <pc:docMk/>
            <pc:sldMk cId="2891906525" sldId="277"/>
            <ac:spMk id="181" creationId="{55865629-84D4-E14D-948F-3A7F44468A90}"/>
          </ac:spMkLst>
        </pc:spChg>
        <pc:spChg chg="mod">
          <ac:chgData name="Aditya Govind" userId="f06595592dbc01fd" providerId="LiveId" clId="{8B9BEAE4-73D1-0741-B6E0-B66407CBF601}" dt="2025-04-04T01:53:45.021" v="3568" actId="2711"/>
          <ac:spMkLst>
            <pc:docMk/>
            <pc:sldMk cId="2891906525" sldId="277"/>
            <ac:spMk id="182" creationId="{B8F3A785-2CAB-9DCA-CB53-09C18C0F6FD5}"/>
          </ac:spMkLst>
        </pc:spChg>
        <pc:spChg chg="mod">
          <ac:chgData name="Aditya Govind" userId="f06595592dbc01fd" providerId="LiveId" clId="{8B9BEAE4-73D1-0741-B6E0-B66407CBF601}" dt="2025-04-04T01:53:45.021" v="3568" actId="2711"/>
          <ac:spMkLst>
            <pc:docMk/>
            <pc:sldMk cId="2891906525" sldId="277"/>
            <ac:spMk id="184" creationId="{E19E1D08-9786-4EAA-A64F-8F7AD9C997B5}"/>
          </ac:spMkLst>
        </pc:spChg>
        <pc:spChg chg="mod">
          <ac:chgData name="Aditya Govind" userId="f06595592dbc01fd" providerId="LiveId" clId="{8B9BEAE4-73D1-0741-B6E0-B66407CBF601}" dt="2025-04-04T01:53:45.021" v="3568" actId="2711"/>
          <ac:spMkLst>
            <pc:docMk/>
            <pc:sldMk cId="2891906525" sldId="277"/>
            <ac:spMk id="187" creationId="{AE3A9101-82B2-1642-23A7-3B395E07F5CC}"/>
          </ac:spMkLst>
        </pc:spChg>
        <pc:picChg chg="mod">
          <ac:chgData name="Aditya Govind" userId="f06595592dbc01fd" providerId="LiveId" clId="{8B9BEAE4-73D1-0741-B6E0-B66407CBF601}" dt="2025-03-31T04:14:56.973" v="1642" actId="1036"/>
          <ac:picMkLst>
            <pc:docMk/>
            <pc:sldMk cId="2891906525" sldId="277"/>
            <ac:picMk id="186" creationId="{F918F6C0-C368-F5D5-CA25-81F29F59F501}"/>
          </ac:picMkLst>
        </pc:picChg>
        <pc:picChg chg="mod">
          <ac:chgData name="Aditya Govind" userId="f06595592dbc01fd" providerId="LiveId" clId="{8B9BEAE4-73D1-0741-B6E0-B66407CBF601}" dt="2025-03-31T07:32:52.845" v="1678" actId="1038"/>
          <ac:picMkLst>
            <pc:docMk/>
            <pc:sldMk cId="2891906525" sldId="277"/>
            <ac:picMk id="188" creationId="{5C804F67-CF22-F6D7-FFD7-2A301A98A01C}"/>
          </ac:picMkLst>
        </pc:picChg>
        <pc:picChg chg="mod">
          <ac:chgData name="Aditya Govind" userId="f06595592dbc01fd" providerId="LiveId" clId="{8B9BEAE4-73D1-0741-B6E0-B66407CBF601}" dt="2025-03-31T04:15:10.866" v="1644" actId="208"/>
          <ac:picMkLst>
            <pc:docMk/>
            <pc:sldMk cId="2891906525" sldId="277"/>
            <ac:picMk id="189" creationId="{496A3D3F-667C-BC2D-8853-B1618F1B1A47}"/>
          </ac:picMkLst>
        </pc:picChg>
        <pc:cxnChg chg="add mod">
          <ac:chgData name="Aditya Govind" userId="f06595592dbc01fd" providerId="LiveId" clId="{8B9BEAE4-73D1-0741-B6E0-B66407CBF601}" dt="2025-03-31T07:36:52.684" v="1713" actId="1036"/>
          <ac:cxnSpMkLst>
            <pc:docMk/>
            <pc:sldMk cId="2891906525" sldId="277"/>
            <ac:cxnSpMk id="16" creationId="{14E12C9D-41A4-C109-83D0-3A751578521B}"/>
          </ac:cxnSpMkLst>
        </pc:cxnChg>
        <pc:cxnChg chg="add mod">
          <ac:chgData name="Aditya Govind" userId="f06595592dbc01fd" providerId="LiveId" clId="{8B9BEAE4-73D1-0741-B6E0-B66407CBF601}" dt="2025-03-31T07:36:48.715" v="1701" actId="1076"/>
          <ac:cxnSpMkLst>
            <pc:docMk/>
            <pc:sldMk cId="2891906525" sldId="277"/>
            <ac:cxnSpMk id="17" creationId="{75DC4FEC-CCB6-9820-F059-5C2B2AC63A0B}"/>
          </ac:cxnSpMkLst>
        </pc:cxnChg>
        <pc:cxnChg chg="mod">
          <ac:chgData name="Aditya Govind" userId="f06595592dbc01fd" providerId="LiveId" clId="{8B9BEAE4-73D1-0741-B6E0-B66407CBF601}" dt="2025-03-31T04:11:52.464" v="1523" actId="14100"/>
          <ac:cxnSpMkLst>
            <pc:docMk/>
            <pc:sldMk cId="2891906525" sldId="277"/>
            <ac:cxnSpMk id="185" creationId="{69E9567E-F7EE-D23F-C246-FC10A2BC2306}"/>
          </ac:cxnSpMkLst>
        </pc:cxnChg>
      </pc:sldChg>
      <pc:sldChg chg="addSp delSp modSp del mod">
        <pc:chgData name="Aditya Govind" userId="f06595592dbc01fd" providerId="LiveId" clId="{8B9BEAE4-73D1-0741-B6E0-B66407CBF601}" dt="2025-04-04T01:49:38.400" v="3467" actId="2696"/>
        <pc:sldMkLst>
          <pc:docMk/>
          <pc:sldMk cId="1460869246" sldId="279"/>
        </pc:sldMkLst>
        <pc:spChg chg="add del mod">
          <ac:chgData name="Aditya Govind" userId="f06595592dbc01fd" providerId="LiveId" clId="{8B9BEAE4-73D1-0741-B6E0-B66407CBF601}" dt="2025-04-03T21:17:27.087" v="2425" actId="478"/>
          <ac:spMkLst>
            <pc:docMk/>
            <pc:sldMk cId="1460869246" sldId="279"/>
            <ac:spMk id="2" creationId="{E8BDCA62-CDEF-6A5C-F6C0-31F25E5C2521}"/>
          </ac:spMkLst>
        </pc:spChg>
        <pc:spChg chg="del">
          <ac:chgData name="Aditya Govind" userId="f06595592dbc01fd" providerId="LiveId" clId="{8B9BEAE4-73D1-0741-B6E0-B66407CBF601}" dt="2025-04-03T21:17:06.904" v="2421" actId="478"/>
          <ac:spMkLst>
            <pc:docMk/>
            <pc:sldMk cId="1460869246" sldId="279"/>
            <ac:spMk id="3" creationId="{F3281F96-1B78-EC2E-0425-45934648B448}"/>
          </ac:spMkLst>
        </pc:spChg>
        <pc:spChg chg="mod">
          <ac:chgData name="Aditya Govind" userId="f06595592dbc01fd" providerId="LiveId" clId="{8B9BEAE4-73D1-0741-B6E0-B66407CBF601}" dt="2025-04-03T23:55:29.454" v="2511" actId="2711"/>
          <ac:spMkLst>
            <pc:docMk/>
            <pc:sldMk cId="1460869246" sldId="279"/>
            <ac:spMk id="4" creationId="{FCEA463C-14A5-B8D4-0ADE-3EE8BDAB9DE7}"/>
          </ac:spMkLst>
        </pc:spChg>
        <pc:spChg chg="mod">
          <ac:chgData name="Aditya Govind" userId="f06595592dbc01fd" providerId="LiveId" clId="{8B9BEAE4-73D1-0741-B6E0-B66407CBF601}" dt="2025-04-03T23:55:29.454" v="2511" actId="2711"/>
          <ac:spMkLst>
            <pc:docMk/>
            <pc:sldMk cId="1460869246" sldId="279"/>
            <ac:spMk id="9" creationId="{3B6B664F-4EAA-16D4-287B-8DA7FF1660F1}"/>
          </ac:spMkLst>
        </pc:spChg>
        <pc:spChg chg="mod">
          <ac:chgData name="Aditya Govind" userId="f06595592dbc01fd" providerId="LiveId" clId="{8B9BEAE4-73D1-0741-B6E0-B66407CBF601}" dt="2025-04-03T23:55:29.454" v="2511" actId="2711"/>
          <ac:spMkLst>
            <pc:docMk/>
            <pc:sldMk cId="1460869246" sldId="279"/>
            <ac:spMk id="10" creationId="{522B74B1-7258-01C6-7E47-AD4A028B10D5}"/>
          </ac:spMkLst>
        </pc:spChg>
        <pc:spChg chg="mod">
          <ac:chgData name="Aditya Govind" userId="f06595592dbc01fd" providerId="LiveId" clId="{8B9BEAE4-73D1-0741-B6E0-B66407CBF601}" dt="2025-04-03T23:55:29.454" v="2511" actId="2711"/>
          <ac:spMkLst>
            <pc:docMk/>
            <pc:sldMk cId="1460869246" sldId="279"/>
            <ac:spMk id="11" creationId="{3D96C4E8-CFAC-844E-51C2-6263A60B7519}"/>
          </ac:spMkLst>
        </pc:spChg>
        <pc:spChg chg="mod">
          <ac:chgData name="Aditya Govind" userId="f06595592dbc01fd" providerId="LiveId" clId="{8B9BEAE4-73D1-0741-B6E0-B66407CBF601}" dt="2025-04-03T23:55:29.454" v="2511" actId="2711"/>
          <ac:spMkLst>
            <pc:docMk/>
            <pc:sldMk cId="1460869246" sldId="279"/>
            <ac:spMk id="12" creationId="{4430A8D9-FCE1-6879-78D9-6464926D0636}"/>
          </ac:spMkLst>
        </pc:spChg>
        <pc:spChg chg="mod">
          <ac:chgData name="Aditya Govind" userId="f06595592dbc01fd" providerId="LiveId" clId="{8B9BEAE4-73D1-0741-B6E0-B66407CBF601}" dt="2025-04-03T23:55:29.454" v="2511" actId="2711"/>
          <ac:spMkLst>
            <pc:docMk/>
            <pc:sldMk cId="1460869246" sldId="279"/>
            <ac:spMk id="13" creationId="{02B0F091-A06A-EAEF-4CCA-221CD3EE1B35}"/>
          </ac:spMkLst>
        </pc:spChg>
        <pc:spChg chg="add del">
          <ac:chgData name="Aditya Govind" userId="f06595592dbc01fd" providerId="LiveId" clId="{8B9BEAE4-73D1-0741-B6E0-B66407CBF601}" dt="2025-04-03T21:38:40.239" v="2433" actId="478"/>
          <ac:spMkLst>
            <pc:docMk/>
            <pc:sldMk cId="1460869246" sldId="279"/>
            <ac:spMk id="14" creationId="{ED205818-A9A5-1AB9-702F-797614A98CB6}"/>
          </ac:spMkLst>
        </pc:spChg>
        <pc:spChg chg="mod">
          <ac:chgData name="Aditya Govind" userId="f06595592dbc01fd" providerId="LiveId" clId="{8B9BEAE4-73D1-0741-B6E0-B66407CBF601}" dt="2025-04-03T23:55:29.454" v="2511" actId="2711"/>
          <ac:spMkLst>
            <pc:docMk/>
            <pc:sldMk cId="1460869246" sldId="279"/>
            <ac:spMk id="15" creationId="{E5438FA0-B141-3D3A-7E34-EA7111D23569}"/>
          </ac:spMkLst>
        </pc:spChg>
        <pc:spChg chg="mod">
          <ac:chgData name="Aditya Govind" userId="f06595592dbc01fd" providerId="LiveId" clId="{8B9BEAE4-73D1-0741-B6E0-B66407CBF601}" dt="2025-04-03T23:55:29.454" v="2511" actId="2711"/>
          <ac:spMkLst>
            <pc:docMk/>
            <pc:sldMk cId="1460869246" sldId="279"/>
            <ac:spMk id="16" creationId="{15C9213A-4565-422B-3DCE-B3CB2C76093D}"/>
          </ac:spMkLst>
        </pc:spChg>
        <pc:spChg chg="mod">
          <ac:chgData name="Aditya Govind" userId="f06595592dbc01fd" providerId="LiveId" clId="{8B9BEAE4-73D1-0741-B6E0-B66407CBF601}" dt="2025-04-03T23:55:29.454" v="2511" actId="2711"/>
          <ac:spMkLst>
            <pc:docMk/>
            <pc:sldMk cId="1460869246" sldId="279"/>
            <ac:spMk id="17" creationId="{36816914-FF92-D5C9-8B4A-75D04EFF5234}"/>
          </ac:spMkLst>
        </pc:spChg>
        <pc:spChg chg="mod">
          <ac:chgData name="Aditya Govind" userId="f06595592dbc01fd" providerId="LiveId" clId="{8B9BEAE4-73D1-0741-B6E0-B66407CBF601}" dt="2025-04-03T23:55:29.454" v="2511" actId="2711"/>
          <ac:spMkLst>
            <pc:docMk/>
            <pc:sldMk cId="1460869246" sldId="279"/>
            <ac:spMk id="18" creationId="{23A22910-61EC-BAD7-686D-6F60EBC7174B}"/>
          </ac:spMkLst>
        </pc:spChg>
        <pc:spChg chg="mod">
          <ac:chgData name="Aditya Govind" userId="f06595592dbc01fd" providerId="LiveId" clId="{8B9BEAE4-73D1-0741-B6E0-B66407CBF601}" dt="2025-04-03T23:55:29.454" v="2511" actId="2711"/>
          <ac:spMkLst>
            <pc:docMk/>
            <pc:sldMk cId="1460869246" sldId="279"/>
            <ac:spMk id="19" creationId="{6EC8582A-9709-EDB1-2A7A-E9E0FC8E9158}"/>
          </ac:spMkLst>
        </pc:spChg>
        <pc:spChg chg="mod">
          <ac:chgData name="Aditya Govind" userId="f06595592dbc01fd" providerId="LiveId" clId="{8B9BEAE4-73D1-0741-B6E0-B66407CBF601}" dt="2025-04-03T23:55:29.454" v="2511" actId="2711"/>
          <ac:spMkLst>
            <pc:docMk/>
            <pc:sldMk cId="1460869246" sldId="279"/>
            <ac:spMk id="20" creationId="{9081D871-C6CF-CFC8-9A5D-3A5A55E77E2A}"/>
          </ac:spMkLst>
        </pc:spChg>
        <pc:spChg chg="add del">
          <ac:chgData name="Aditya Govind" userId="f06595592dbc01fd" providerId="LiveId" clId="{8B9BEAE4-73D1-0741-B6E0-B66407CBF601}" dt="2025-04-03T21:39:12.509" v="2435" actId="478"/>
          <ac:spMkLst>
            <pc:docMk/>
            <pc:sldMk cId="1460869246" sldId="279"/>
            <ac:spMk id="22" creationId="{7CA006B5-FA78-17C9-B1EE-B63DF61F58A7}"/>
          </ac:spMkLst>
        </pc:spChg>
        <pc:spChg chg="add mod">
          <ac:chgData name="Aditya Govind" userId="f06595592dbc01fd" providerId="LiveId" clId="{8B9BEAE4-73D1-0741-B6E0-B66407CBF601}" dt="2025-04-04T00:35:46.813" v="2876" actId="1038"/>
          <ac:spMkLst>
            <pc:docMk/>
            <pc:sldMk cId="1460869246" sldId="279"/>
            <ac:spMk id="24" creationId="{06788126-49FE-EC1A-CE97-E54737AAAE52}"/>
          </ac:spMkLst>
        </pc:spChg>
        <pc:spChg chg="add mod">
          <ac:chgData name="Aditya Govind" userId="f06595592dbc01fd" providerId="LiveId" clId="{8B9BEAE4-73D1-0741-B6E0-B66407CBF601}" dt="2025-04-04T00:40:05.885" v="2990" actId="408"/>
          <ac:spMkLst>
            <pc:docMk/>
            <pc:sldMk cId="1460869246" sldId="279"/>
            <ac:spMk id="28" creationId="{43F56F47-C24E-4F72-775E-B3A1AB8EDD84}"/>
          </ac:spMkLst>
        </pc:spChg>
        <pc:spChg chg="add mod">
          <ac:chgData name="Aditya Govind" userId="f06595592dbc01fd" providerId="LiveId" clId="{8B9BEAE4-73D1-0741-B6E0-B66407CBF601}" dt="2025-04-04T00:40:11.147" v="2998" actId="1037"/>
          <ac:spMkLst>
            <pc:docMk/>
            <pc:sldMk cId="1460869246" sldId="279"/>
            <ac:spMk id="29" creationId="{7AA440B8-5AC2-4D47-A4EB-736AFF68E580}"/>
          </ac:spMkLst>
        </pc:spChg>
        <pc:spChg chg="add mod">
          <ac:chgData name="Aditya Govind" userId="f06595592dbc01fd" providerId="LiveId" clId="{8B9BEAE4-73D1-0741-B6E0-B66407CBF601}" dt="2025-04-04T00:40:05.885" v="2990" actId="408"/>
          <ac:spMkLst>
            <pc:docMk/>
            <pc:sldMk cId="1460869246" sldId="279"/>
            <ac:spMk id="30" creationId="{68309733-9B85-CD96-7722-0729163FC202}"/>
          </ac:spMkLst>
        </pc:spChg>
        <pc:spChg chg="add mod">
          <ac:chgData name="Aditya Govind" userId="f06595592dbc01fd" providerId="LiveId" clId="{8B9BEAE4-73D1-0741-B6E0-B66407CBF601}" dt="2025-04-04T00:42:43.377" v="3017" actId="1037"/>
          <ac:spMkLst>
            <pc:docMk/>
            <pc:sldMk cId="1460869246" sldId="279"/>
            <ac:spMk id="31" creationId="{74968701-7C68-DD06-A299-2A1C7C0877BA}"/>
          </ac:spMkLst>
        </pc:spChg>
        <pc:spChg chg="add mod">
          <ac:chgData name="Aditya Govind" userId="f06595592dbc01fd" providerId="LiveId" clId="{8B9BEAE4-73D1-0741-B6E0-B66407CBF601}" dt="2025-04-03T23:55:29.454" v="2511" actId="2711"/>
          <ac:spMkLst>
            <pc:docMk/>
            <pc:sldMk cId="1460869246" sldId="279"/>
            <ac:spMk id="32" creationId="{D2A9CA46-19CB-334E-BA6D-79866705422F}"/>
          </ac:spMkLst>
        </pc:spChg>
        <pc:spChg chg="add del mod">
          <ac:chgData name="Aditya Govind" userId="f06595592dbc01fd" providerId="LiveId" clId="{8B9BEAE4-73D1-0741-B6E0-B66407CBF601}" dt="2025-04-04T00:36:12.430" v="2885" actId="478"/>
          <ac:spMkLst>
            <pc:docMk/>
            <pc:sldMk cId="1460869246" sldId="279"/>
            <ac:spMk id="38" creationId="{DAEEA8E7-1A09-518C-F5FC-8300C619AF03}"/>
          </ac:spMkLst>
        </pc:spChg>
        <pc:spChg chg="add del mod">
          <ac:chgData name="Aditya Govind" userId="f06595592dbc01fd" providerId="LiveId" clId="{8B9BEAE4-73D1-0741-B6E0-B66407CBF601}" dt="2025-04-04T00:42:37.207" v="3007"/>
          <ac:spMkLst>
            <pc:docMk/>
            <pc:sldMk cId="1460869246" sldId="279"/>
            <ac:spMk id="39" creationId="{8E2F5F18-9493-3FED-9817-14BB3BD944CF}"/>
          </ac:spMkLst>
        </pc:spChg>
        <pc:spChg chg="mod">
          <ac:chgData name="Aditya Govind" userId="f06595592dbc01fd" providerId="LiveId" clId="{8B9BEAE4-73D1-0741-B6E0-B66407CBF601}" dt="2025-04-03T23:55:29.454" v="2511" actId="2711"/>
          <ac:spMkLst>
            <pc:docMk/>
            <pc:sldMk cId="1460869246" sldId="279"/>
            <ac:spMk id="179" creationId="{BD765326-8B37-83E8-F0EF-57E092D1E2F3}"/>
          </ac:spMkLst>
        </pc:spChg>
        <pc:picChg chg="del">
          <ac:chgData name="Aditya Govind" userId="f06595592dbc01fd" providerId="LiveId" clId="{8B9BEAE4-73D1-0741-B6E0-B66407CBF601}" dt="2025-04-03T21:17:00.664" v="2420" actId="478"/>
          <ac:picMkLst>
            <pc:docMk/>
            <pc:sldMk cId="1460869246" sldId="279"/>
            <ac:picMk id="6" creationId="{A2505D5F-0B7A-62BC-8FB4-0E7CDE366B99}"/>
          </ac:picMkLst>
        </pc:picChg>
        <pc:picChg chg="add del mod">
          <ac:chgData name="Aditya Govind" userId="f06595592dbc01fd" providerId="LiveId" clId="{8B9BEAE4-73D1-0741-B6E0-B66407CBF601}" dt="2025-04-04T00:14:38.946" v="2537" actId="478"/>
          <ac:picMkLst>
            <pc:docMk/>
            <pc:sldMk cId="1460869246" sldId="279"/>
            <ac:picMk id="23" creationId="{760F01BC-B4D4-A8EC-6DE5-C158C0D9F333}"/>
          </ac:picMkLst>
        </pc:picChg>
        <pc:picChg chg="add del mod">
          <ac:chgData name="Aditya Govind" userId="f06595592dbc01fd" providerId="LiveId" clId="{8B9BEAE4-73D1-0741-B6E0-B66407CBF601}" dt="2025-04-04T00:11:12.230" v="2534" actId="478"/>
          <ac:picMkLst>
            <pc:docMk/>
            <pc:sldMk cId="1460869246" sldId="279"/>
            <ac:picMk id="25" creationId="{9E764C51-D283-B08E-7C1C-628441753E51}"/>
          </ac:picMkLst>
        </pc:picChg>
        <pc:picChg chg="add mod">
          <ac:chgData name="Aditya Govind" userId="f06595592dbc01fd" providerId="LiveId" clId="{8B9BEAE4-73D1-0741-B6E0-B66407CBF601}" dt="2025-04-04T00:52:50.015" v="3058" actId="14100"/>
          <ac:picMkLst>
            <pc:docMk/>
            <pc:sldMk cId="1460869246" sldId="279"/>
            <ac:picMk id="26" creationId="{AC75F7AD-FFBD-BCFB-FD2A-4474480C4526}"/>
          </ac:picMkLst>
        </pc:picChg>
        <pc:picChg chg="add mod">
          <ac:chgData name="Aditya Govind" userId="f06595592dbc01fd" providerId="LiveId" clId="{8B9BEAE4-73D1-0741-B6E0-B66407CBF601}" dt="2025-04-04T00:53:19.102" v="3069" actId="14100"/>
          <ac:picMkLst>
            <pc:docMk/>
            <pc:sldMk cId="1460869246" sldId="279"/>
            <ac:picMk id="27" creationId="{53C49E25-47FF-BB8D-F1AB-469A1F936F55}"/>
          </ac:picMkLst>
        </pc:picChg>
        <pc:picChg chg="del">
          <ac:chgData name="Aditya Govind" userId="f06595592dbc01fd" providerId="LiveId" clId="{8B9BEAE4-73D1-0741-B6E0-B66407CBF601}" dt="2025-04-03T21:17:00.664" v="2420" actId="478"/>
          <ac:picMkLst>
            <pc:docMk/>
            <pc:sldMk cId="1460869246" sldId="279"/>
            <ac:picMk id="5122" creationId="{84F3F75D-7F98-1A82-6DC4-266B015014CA}"/>
          </ac:picMkLst>
        </pc:picChg>
        <pc:picChg chg="del mod">
          <ac:chgData name="Aditya Govind" userId="f06595592dbc01fd" providerId="LiveId" clId="{8B9BEAE4-73D1-0741-B6E0-B66407CBF601}" dt="2025-04-03T21:17:00.664" v="2420" actId="478"/>
          <ac:picMkLst>
            <pc:docMk/>
            <pc:sldMk cId="1460869246" sldId="279"/>
            <ac:picMk id="5124" creationId="{3A7B6CCB-D61D-1F98-0016-645DF1E01571}"/>
          </ac:picMkLst>
        </pc:picChg>
        <pc:picChg chg="del mod">
          <ac:chgData name="Aditya Govind" userId="f06595592dbc01fd" providerId="LiveId" clId="{8B9BEAE4-73D1-0741-B6E0-B66407CBF601}" dt="2025-04-03T21:17:06.904" v="2421" actId="478"/>
          <ac:picMkLst>
            <pc:docMk/>
            <pc:sldMk cId="1460869246" sldId="279"/>
            <ac:picMk id="5126" creationId="{C1EEF5A2-F7B1-5C94-DF51-D92FFB937B06}"/>
          </ac:picMkLst>
        </pc:picChg>
        <pc:cxnChg chg="add mod">
          <ac:chgData name="Aditya Govind" userId="f06595592dbc01fd" providerId="LiveId" clId="{8B9BEAE4-73D1-0741-B6E0-B66407CBF601}" dt="2025-03-31T07:35:57.657" v="1697" actId="208"/>
          <ac:cxnSpMkLst>
            <pc:docMk/>
            <pc:sldMk cId="1460869246" sldId="279"/>
            <ac:cxnSpMk id="5" creationId="{443214AA-039F-6806-EAA3-39D19E863664}"/>
          </ac:cxnSpMkLst>
        </pc:cxnChg>
        <pc:cxnChg chg="add mod">
          <ac:chgData name="Aditya Govind" userId="f06595592dbc01fd" providerId="LiveId" clId="{8B9BEAE4-73D1-0741-B6E0-B66407CBF601}" dt="2025-03-31T07:36:01.716" v="1698" actId="208"/>
          <ac:cxnSpMkLst>
            <pc:docMk/>
            <pc:sldMk cId="1460869246" sldId="279"/>
            <ac:cxnSpMk id="7" creationId="{878B81C7-D98B-EBBF-B713-D532445ACC35}"/>
          </ac:cxnSpMkLst>
        </pc:cxnChg>
        <pc:cxnChg chg="add mod">
          <ac:chgData name="Aditya Govind" userId="f06595592dbc01fd" providerId="LiveId" clId="{8B9BEAE4-73D1-0741-B6E0-B66407CBF601}" dt="2025-04-04T00:43:09.257" v="3032" actId="1038"/>
          <ac:cxnSpMkLst>
            <pc:docMk/>
            <pc:sldMk cId="1460869246" sldId="279"/>
            <ac:cxnSpMk id="34" creationId="{A4761473-EFB0-A376-095F-5F833C76785C}"/>
          </ac:cxnSpMkLst>
        </pc:cxnChg>
        <pc:cxnChg chg="add del">
          <ac:chgData name="Aditya Govind" userId="f06595592dbc01fd" providerId="LiveId" clId="{8B9BEAE4-73D1-0741-B6E0-B66407CBF601}" dt="2025-04-04T00:34:10.026" v="2796" actId="478"/>
          <ac:cxnSpMkLst>
            <pc:docMk/>
            <pc:sldMk cId="1460869246" sldId="279"/>
            <ac:cxnSpMk id="36" creationId="{C4B45741-341F-C7C5-A71A-09647CC7B73A}"/>
          </ac:cxnSpMkLst>
        </pc:cxnChg>
        <pc:cxnChg chg="add mod">
          <ac:chgData name="Aditya Govind" userId="f06595592dbc01fd" providerId="LiveId" clId="{8B9BEAE4-73D1-0741-B6E0-B66407CBF601}" dt="2025-04-04T00:43:06.299" v="3027" actId="1038"/>
          <ac:cxnSpMkLst>
            <pc:docMk/>
            <pc:sldMk cId="1460869246" sldId="279"/>
            <ac:cxnSpMk id="37" creationId="{6A6E3998-E7C9-C321-FA1F-2A02DB756B5F}"/>
          </ac:cxnSpMkLst>
        </pc:cxnChg>
      </pc:sldChg>
      <pc:sldChg chg="delSp modSp mod">
        <pc:chgData name="Aditya Govind" userId="f06595592dbc01fd" providerId="LiveId" clId="{8B9BEAE4-73D1-0741-B6E0-B66407CBF601}" dt="2025-04-04T01:50:12.817" v="3469" actId="478"/>
        <pc:sldMkLst>
          <pc:docMk/>
          <pc:sldMk cId="3592404305" sldId="280"/>
        </pc:sldMkLst>
        <pc:spChg chg="mod">
          <ac:chgData name="Aditya Govind" userId="f06595592dbc01fd" providerId="LiveId" clId="{8B9BEAE4-73D1-0741-B6E0-B66407CBF601}" dt="2025-04-04T01:44:25.410" v="3456" actId="2711"/>
          <ac:spMkLst>
            <pc:docMk/>
            <pc:sldMk cId="3592404305" sldId="280"/>
            <ac:spMk id="3" creationId="{08DD0039-0E5D-734E-1E58-3D3B75F2178C}"/>
          </ac:spMkLst>
        </pc:spChg>
        <pc:spChg chg="mod">
          <ac:chgData name="Aditya Govind" userId="f06595592dbc01fd" providerId="LiveId" clId="{8B9BEAE4-73D1-0741-B6E0-B66407CBF601}" dt="2025-03-31T01:10:30.185" v="770" actId="2711"/>
          <ac:spMkLst>
            <pc:docMk/>
            <pc:sldMk cId="3592404305" sldId="280"/>
            <ac:spMk id="6" creationId="{E686FBD4-2C94-B59D-91CC-2581A5209653}"/>
          </ac:spMkLst>
        </pc:spChg>
        <pc:spChg chg="mod">
          <ac:chgData name="Aditya Govind" userId="f06595592dbc01fd" providerId="LiveId" clId="{8B9BEAE4-73D1-0741-B6E0-B66407CBF601}" dt="2025-03-31T01:10:30.185" v="770" actId="2711"/>
          <ac:spMkLst>
            <pc:docMk/>
            <pc:sldMk cId="3592404305" sldId="280"/>
            <ac:spMk id="8" creationId="{AB5D1C65-6A2E-54A4-DC15-6ACA3984E209}"/>
          </ac:spMkLst>
        </pc:spChg>
        <pc:spChg chg="mod">
          <ac:chgData name="Aditya Govind" userId="f06595592dbc01fd" providerId="LiveId" clId="{8B9BEAE4-73D1-0741-B6E0-B66407CBF601}" dt="2025-04-04T01:44:25.410" v="3456" actId="2711"/>
          <ac:spMkLst>
            <pc:docMk/>
            <pc:sldMk cId="3592404305" sldId="280"/>
            <ac:spMk id="12" creationId="{B3A6B0CF-CE08-7461-365D-202F07A05FAC}"/>
          </ac:spMkLst>
        </pc:spChg>
        <pc:spChg chg="mod">
          <ac:chgData name="Aditya Govind" userId="f06595592dbc01fd" providerId="LiveId" clId="{8B9BEAE4-73D1-0741-B6E0-B66407CBF601}" dt="2025-03-31T01:10:30.185" v="770" actId="2711"/>
          <ac:spMkLst>
            <pc:docMk/>
            <pc:sldMk cId="3592404305" sldId="280"/>
            <ac:spMk id="13" creationId="{B6C27202-3B71-3BC7-8C59-631FB9C58579}"/>
          </ac:spMkLst>
        </pc:spChg>
        <pc:spChg chg="mod">
          <ac:chgData name="Aditya Govind" userId="f06595592dbc01fd" providerId="LiveId" clId="{8B9BEAE4-73D1-0741-B6E0-B66407CBF601}" dt="2025-04-04T01:44:25.410" v="3456" actId="2711"/>
          <ac:spMkLst>
            <pc:docMk/>
            <pc:sldMk cId="3592404305" sldId="280"/>
            <ac:spMk id="16" creationId="{E05F4DA7-E66D-1F67-70FC-C25D2D740DB5}"/>
          </ac:spMkLst>
        </pc:spChg>
        <pc:spChg chg="mod">
          <ac:chgData name="Aditya Govind" userId="f06595592dbc01fd" providerId="LiveId" clId="{8B9BEAE4-73D1-0741-B6E0-B66407CBF601}" dt="2025-03-31T01:10:30.185" v="770" actId="2711"/>
          <ac:spMkLst>
            <pc:docMk/>
            <pc:sldMk cId="3592404305" sldId="280"/>
            <ac:spMk id="17" creationId="{192D14A5-4340-4123-0EAF-3E84FCA1F5FE}"/>
          </ac:spMkLst>
        </pc:spChg>
        <pc:spChg chg="del mod">
          <ac:chgData name="Aditya Govind" userId="f06595592dbc01fd" providerId="LiveId" clId="{8B9BEAE4-73D1-0741-B6E0-B66407CBF601}" dt="2025-04-04T01:50:10.871" v="3468" actId="478"/>
          <ac:spMkLst>
            <pc:docMk/>
            <pc:sldMk cId="3592404305" sldId="280"/>
            <ac:spMk id="23" creationId="{9F44AEB1-B403-8472-D216-D9216E9A88A2}"/>
          </ac:spMkLst>
        </pc:spChg>
        <pc:spChg chg="mod">
          <ac:chgData name="Aditya Govind" userId="f06595592dbc01fd" providerId="LiveId" clId="{8B9BEAE4-73D1-0741-B6E0-B66407CBF601}" dt="2025-04-04T01:44:25.410" v="3456" actId="2711"/>
          <ac:spMkLst>
            <pc:docMk/>
            <pc:sldMk cId="3592404305" sldId="280"/>
            <ac:spMk id="50" creationId="{2D0AEFA4-567E-C8B8-05D5-866CB7201A16}"/>
          </ac:spMkLst>
        </pc:spChg>
        <pc:spChg chg="mod">
          <ac:chgData name="Aditya Govind" userId="f06595592dbc01fd" providerId="LiveId" clId="{8B9BEAE4-73D1-0741-B6E0-B66407CBF601}" dt="2025-04-04T01:44:25.410" v="3456" actId="2711"/>
          <ac:spMkLst>
            <pc:docMk/>
            <pc:sldMk cId="3592404305" sldId="280"/>
            <ac:spMk id="54" creationId="{F5741865-EDFA-50B5-3EE9-C0251BD81B89}"/>
          </ac:spMkLst>
        </pc:spChg>
        <pc:spChg chg="mod">
          <ac:chgData name="Aditya Govind" userId="f06595592dbc01fd" providerId="LiveId" clId="{8B9BEAE4-73D1-0741-B6E0-B66407CBF601}" dt="2025-04-04T01:44:25.410" v="3456" actId="2711"/>
          <ac:spMkLst>
            <pc:docMk/>
            <pc:sldMk cId="3592404305" sldId="280"/>
            <ac:spMk id="58" creationId="{1640D261-DEF3-BFA2-71C9-190A77898321}"/>
          </ac:spMkLst>
        </pc:spChg>
        <pc:spChg chg="mod">
          <ac:chgData name="Aditya Govind" userId="f06595592dbc01fd" providerId="LiveId" clId="{8B9BEAE4-73D1-0741-B6E0-B66407CBF601}" dt="2025-04-04T01:44:25.410" v="3456" actId="2711"/>
          <ac:spMkLst>
            <pc:docMk/>
            <pc:sldMk cId="3592404305" sldId="280"/>
            <ac:spMk id="62" creationId="{37EEC09E-C705-F799-A377-5F098698FCC2}"/>
          </ac:spMkLst>
        </pc:spChg>
        <pc:spChg chg="mod">
          <ac:chgData name="Aditya Govind" userId="f06595592dbc01fd" providerId="LiveId" clId="{8B9BEAE4-73D1-0741-B6E0-B66407CBF601}" dt="2025-04-04T01:46:33.941" v="3461" actId="20577"/>
          <ac:spMkLst>
            <pc:docMk/>
            <pc:sldMk cId="3592404305" sldId="280"/>
            <ac:spMk id="128" creationId="{47E3DFF4-9607-7EA3-1C50-D54FB617A63B}"/>
          </ac:spMkLst>
        </pc:spChg>
        <pc:spChg chg="mod">
          <ac:chgData name="Aditya Govind" userId="f06595592dbc01fd" providerId="LiveId" clId="{8B9BEAE4-73D1-0741-B6E0-B66407CBF601}" dt="2025-04-04T01:44:25.410" v="3456" actId="2711"/>
          <ac:spMkLst>
            <pc:docMk/>
            <pc:sldMk cId="3592404305" sldId="280"/>
            <ac:spMk id="129" creationId="{0A8772A4-7659-3D4D-0192-6CE609C209FE}"/>
          </ac:spMkLst>
        </pc:spChg>
        <pc:spChg chg="mod">
          <ac:chgData name="Aditya Govind" userId="f06595592dbc01fd" providerId="LiveId" clId="{8B9BEAE4-73D1-0741-B6E0-B66407CBF601}" dt="2025-04-04T01:44:25.410" v="3456" actId="2711"/>
          <ac:spMkLst>
            <pc:docMk/>
            <pc:sldMk cId="3592404305" sldId="280"/>
            <ac:spMk id="130" creationId="{BB165258-5B65-A1A1-377A-9A26106CA072}"/>
          </ac:spMkLst>
        </pc:spChg>
        <pc:spChg chg="mod">
          <ac:chgData name="Aditya Govind" userId="f06595592dbc01fd" providerId="LiveId" clId="{8B9BEAE4-73D1-0741-B6E0-B66407CBF601}" dt="2025-04-04T01:44:25.410" v="3456" actId="2711"/>
          <ac:spMkLst>
            <pc:docMk/>
            <pc:sldMk cId="3592404305" sldId="280"/>
            <ac:spMk id="131" creationId="{5F646F3C-F7C8-209F-4555-1CC72CBB5911}"/>
          </ac:spMkLst>
        </pc:spChg>
        <pc:spChg chg="mod">
          <ac:chgData name="Aditya Govind" userId="f06595592dbc01fd" providerId="LiveId" clId="{8B9BEAE4-73D1-0741-B6E0-B66407CBF601}" dt="2025-04-04T01:44:25.410" v="3456" actId="2711"/>
          <ac:spMkLst>
            <pc:docMk/>
            <pc:sldMk cId="3592404305" sldId="280"/>
            <ac:spMk id="140" creationId="{A3C9440A-2E86-5995-7B01-4179F21F6D3A}"/>
          </ac:spMkLst>
        </pc:spChg>
        <pc:spChg chg="mod">
          <ac:chgData name="Aditya Govind" userId="f06595592dbc01fd" providerId="LiveId" clId="{8B9BEAE4-73D1-0741-B6E0-B66407CBF601}" dt="2025-03-31T01:10:30.185" v="770" actId="2711"/>
          <ac:spMkLst>
            <pc:docMk/>
            <pc:sldMk cId="3592404305" sldId="280"/>
            <ac:spMk id="141" creationId="{2CD0E2EF-A745-1D37-62BB-79D6A3B5C3A3}"/>
          </ac:spMkLst>
        </pc:spChg>
        <pc:spChg chg="mod">
          <ac:chgData name="Aditya Govind" userId="f06595592dbc01fd" providerId="LiveId" clId="{8B9BEAE4-73D1-0741-B6E0-B66407CBF601}" dt="2025-03-31T01:10:30.185" v="770" actId="2711"/>
          <ac:spMkLst>
            <pc:docMk/>
            <pc:sldMk cId="3592404305" sldId="280"/>
            <ac:spMk id="143" creationId="{6A1C5E50-905A-E365-34F2-A6603B0FFFF9}"/>
          </ac:spMkLst>
        </pc:spChg>
        <pc:spChg chg="mod">
          <ac:chgData name="Aditya Govind" userId="f06595592dbc01fd" providerId="LiveId" clId="{8B9BEAE4-73D1-0741-B6E0-B66407CBF601}" dt="2025-03-31T01:10:30.185" v="770" actId="2711"/>
          <ac:spMkLst>
            <pc:docMk/>
            <pc:sldMk cId="3592404305" sldId="280"/>
            <ac:spMk id="144" creationId="{A815940E-73A3-3B5F-2D25-EC0D723DF2FA}"/>
          </ac:spMkLst>
        </pc:spChg>
        <pc:spChg chg="mod">
          <ac:chgData name="Aditya Govind" userId="f06595592dbc01fd" providerId="LiveId" clId="{8B9BEAE4-73D1-0741-B6E0-B66407CBF601}" dt="2025-03-31T01:10:30.185" v="770" actId="2711"/>
          <ac:spMkLst>
            <pc:docMk/>
            <pc:sldMk cId="3592404305" sldId="280"/>
            <ac:spMk id="146" creationId="{468588E0-D3AB-F795-FE5A-0FD375C3F6CD}"/>
          </ac:spMkLst>
        </pc:spChg>
        <pc:spChg chg="mod">
          <ac:chgData name="Aditya Govind" userId="f06595592dbc01fd" providerId="LiveId" clId="{8B9BEAE4-73D1-0741-B6E0-B66407CBF601}" dt="2025-03-31T01:10:30.185" v="770" actId="2711"/>
          <ac:spMkLst>
            <pc:docMk/>
            <pc:sldMk cId="3592404305" sldId="280"/>
            <ac:spMk id="147" creationId="{BFFB4516-4639-CADA-95EA-BFFC6B7DEFEC}"/>
          </ac:spMkLst>
        </pc:spChg>
        <pc:spChg chg="mod">
          <ac:chgData name="Aditya Govind" userId="f06595592dbc01fd" providerId="LiveId" clId="{8B9BEAE4-73D1-0741-B6E0-B66407CBF601}" dt="2025-03-31T01:10:30.185" v="770" actId="2711"/>
          <ac:spMkLst>
            <pc:docMk/>
            <pc:sldMk cId="3592404305" sldId="280"/>
            <ac:spMk id="149" creationId="{EBB3A8A4-5FD9-20F7-3239-580B1F051651}"/>
          </ac:spMkLst>
        </pc:spChg>
        <pc:spChg chg="mod">
          <ac:chgData name="Aditya Govind" userId="f06595592dbc01fd" providerId="LiveId" clId="{8B9BEAE4-73D1-0741-B6E0-B66407CBF601}" dt="2025-03-31T01:10:30.185" v="770" actId="2711"/>
          <ac:spMkLst>
            <pc:docMk/>
            <pc:sldMk cId="3592404305" sldId="280"/>
            <ac:spMk id="150" creationId="{4C63E56C-7AFB-8309-B1D1-79901F4D34B7}"/>
          </ac:spMkLst>
        </pc:spChg>
        <pc:spChg chg="mod">
          <ac:chgData name="Aditya Govind" userId="f06595592dbc01fd" providerId="LiveId" clId="{8B9BEAE4-73D1-0741-B6E0-B66407CBF601}" dt="2025-03-31T01:10:30.185" v="770" actId="2711"/>
          <ac:spMkLst>
            <pc:docMk/>
            <pc:sldMk cId="3592404305" sldId="280"/>
            <ac:spMk id="152" creationId="{79C983FB-7C0D-ADC7-38C1-4686FCEADCF0}"/>
          </ac:spMkLst>
        </pc:spChg>
        <pc:cxnChg chg="del mod">
          <ac:chgData name="Aditya Govind" userId="f06595592dbc01fd" providerId="LiveId" clId="{8B9BEAE4-73D1-0741-B6E0-B66407CBF601}" dt="2025-04-04T01:50:12.817" v="3469" actId="478"/>
          <ac:cxnSpMkLst>
            <pc:docMk/>
            <pc:sldMk cId="3592404305" sldId="280"/>
            <ac:cxnSpMk id="4" creationId="{BAA25BE4-D6A1-10B7-6DFF-1614F56E25C1}"/>
          </ac:cxnSpMkLst>
        </pc:cxnChg>
      </pc:sldChg>
      <pc:sldChg chg="modSp mod">
        <pc:chgData name="Aditya Govind" userId="f06595592dbc01fd" providerId="LiveId" clId="{8B9BEAE4-73D1-0741-B6E0-B66407CBF601}" dt="2025-03-31T01:10:45.816" v="772" actId="2711"/>
        <pc:sldMkLst>
          <pc:docMk/>
          <pc:sldMk cId="1475530832" sldId="281"/>
        </pc:sldMkLst>
        <pc:spChg chg="mod">
          <ac:chgData name="Aditya Govind" userId="f06595592dbc01fd" providerId="LiveId" clId="{8B9BEAE4-73D1-0741-B6E0-B66407CBF601}" dt="2025-03-31T01:10:45.816" v="772" actId="2711"/>
          <ac:spMkLst>
            <pc:docMk/>
            <pc:sldMk cId="1475530832" sldId="281"/>
            <ac:spMk id="3" creationId="{50506725-7759-9924-58BE-34FF04D7ED11}"/>
          </ac:spMkLst>
        </pc:spChg>
        <pc:spChg chg="mod">
          <ac:chgData name="Aditya Govind" userId="f06595592dbc01fd" providerId="LiveId" clId="{8B9BEAE4-73D1-0741-B6E0-B66407CBF601}" dt="2025-03-31T01:10:45.816" v="772" actId="2711"/>
          <ac:spMkLst>
            <pc:docMk/>
            <pc:sldMk cId="1475530832" sldId="281"/>
            <ac:spMk id="6" creationId="{670D4B60-A773-3A74-0468-25A8058CC9B2}"/>
          </ac:spMkLst>
        </pc:spChg>
        <pc:spChg chg="mod">
          <ac:chgData name="Aditya Govind" userId="f06595592dbc01fd" providerId="LiveId" clId="{8B9BEAE4-73D1-0741-B6E0-B66407CBF601}" dt="2025-03-31T01:10:45.816" v="772" actId="2711"/>
          <ac:spMkLst>
            <pc:docMk/>
            <pc:sldMk cId="1475530832" sldId="281"/>
            <ac:spMk id="8" creationId="{60D6C7F8-5BF2-586A-FEE8-FA8C94E8878C}"/>
          </ac:spMkLst>
        </pc:spChg>
        <pc:spChg chg="mod">
          <ac:chgData name="Aditya Govind" userId="f06595592dbc01fd" providerId="LiveId" clId="{8B9BEAE4-73D1-0741-B6E0-B66407CBF601}" dt="2025-03-31T01:10:45.816" v="772" actId="2711"/>
          <ac:spMkLst>
            <pc:docMk/>
            <pc:sldMk cId="1475530832" sldId="281"/>
            <ac:spMk id="12" creationId="{55E960FF-15C4-1B11-1C2D-7E29402B4F19}"/>
          </ac:spMkLst>
        </pc:spChg>
        <pc:spChg chg="mod">
          <ac:chgData name="Aditya Govind" userId="f06595592dbc01fd" providerId="LiveId" clId="{8B9BEAE4-73D1-0741-B6E0-B66407CBF601}" dt="2025-03-31T01:10:45.816" v="772" actId="2711"/>
          <ac:spMkLst>
            <pc:docMk/>
            <pc:sldMk cId="1475530832" sldId="281"/>
            <ac:spMk id="13" creationId="{D89F1AC2-91A4-D30D-D857-2B046545D285}"/>
          </ac:spMkLst>
        </pc:spChg>
        <pc:spChg chg="mod">
          <ac:chgData name="Aditya Govind" userId="f06595592dbc01fd" providerId="LiveId" clId="{8B9BEAE4-73D1-0741-B6E0-B66407CBF601}" dt="2025-03-31T01:10:45.816" v="772" actId="2711"/>
          <ac:spMkLst>
            <pc:docMk/>
            <pc:sldMk cId="1475530832" sldId="281"/>
            <ac:spMk id="16" creationId="{3E3026D1-9D65-CA05-5934-74D914664D5B}"/>
          </ac:spMkLst>
        </pc:spChg>
        <pc:spChg chg="mod">
          <ac:chgData name="Aditya Govind" userId="f06595592dbc01fd" providerId="LiveId" clId="{8B9BEAE4-73D1-0741-B6E0-B66407CBF601}" dt="2025-03-31T01:10:45.816" v="772" actId="2711"/>
          <ac:spMkLst>
            <pc:docMk/>
            <pc:sldMk cId="1475530832" sldId="281"/>
            <ac:spMk id="17" creationId="{2B85CBCA-050B-6E4E-A2D9-48F3D5485916}"/>
          </ac:spMkLst>
        </pc:spChg>
        <pc:spChg chg="mod">
          <ac:chgData name="Aditya Govind" userId="f06595592dbc01fd" providerId="LiveId" clId="{8B9BEAE4-73D1-0741-B6E0-B66407CBF601}" dt="2025-03-31T01:10:45.816" v="772" actId="2711"/>
          <ac:spMkLst>
            <pc:docMk/>
            <pc:sldMk cId="1475530832" sldId="281"/>
            <ac:spMk id="140" creationId="{543E247B-EF2C-9536-2358-FC96B20A407F}"/>
          </ac:spMkLst>
        </pc:spChg>
        <pc:spChg chg="mod">
          <ac:chgData name="Aditya Govind" userId="f06595592dbc01fd" providerId="LiveId" clId="{8B9BEAE4-73D1-0741-B6E0-B66407CBF601}" dt="2025-03-31T01:10:45.816" v="772" actId="2711"/>
          <ac:spMkLst>
            <pc:docMk/>
            <pc:sldMk cId="1475530832" sldId="281"/>
            <ac:spMk id="141" creationId="{67FFEA22-C3B6-5852-D62A-E51E168DA6EC}"/>
          </ac:spMkLst>
        </pc:spChg>
        <pc:spChg chg="mod">
          <ac:chgData name="Aditya Govind" userId="f06595592dbc01fd" providerId="LiveId" clId="{8B9BEAE4-73D1-0741-B6E0-B66407CBF601}" dt="2025-03-31T01:10:45.816" v="772" actId="2711"/>
          <ac:spMkLst>
            <pc:docMk/>
            <pc:sldMk cId="1475530832" sldId="281"/>
            <ac:spMk id="143" creationId="{01A8A942-A46A-3277-F070-BA201356661A}"/>
          </ac:spMkLst>
        </pc:spChg>
        <pc:spChg chg="mod">
          <ac:chgData name="Aditya Govind" userId="f06595592dbc01fd" providerId="LiveId" clId="{8B9BEAE4-73D1-0741-B6E0-B66407CBF601}" dt="2025-03-31T01:10:45.816" v="772" actId="2711"/>
          <ac:spMkLst>
            <pc:docMk/>
            <pc:sldMk cId="1475530832" sldId="281"/>
            <ac:spMk id="144" creationId="{D365E818-F8EB-7D2F-FCB1-48891B4AD6F3}"/>
          </ac:spMkLst>
        </pc:spChg>
        <pc:spChg chg="mod">
          <ac:chgData name="Aditya Govind" userId="f06595592dbc01fd" providerId="LiveId" clId="{8B9BEAE4-73D1-0741-B6E0-B66407CBF601}" dt="2025-03-31T01:10:45.816" v="772" actId="2711"/>
          <ac:spMkLst>
            <pc:docMk/>
            <pc:sldMk cId="1475530832" sldId="281"/>
            <ac:spMk id="146" creationId="{63246AEF-FA2C-316E-FCF0-27EEBF6C07FF}"/>
          </ac:spMkLst>
        </pc:spChg>
        <pc:spChg chg="mod">
          <ac:chgData name="Aditya Govind" userId="f06595592dbc01fd" providerId="LiveId" clId="{8B9BEAE4-73D1-0741-B6E0-B66407CBF601}" dt="2025-03-31T01:10:45.816" v="772" actId="2711"/>
          <ac:spMkLst>
            <pc:docMk/>
            <pc:sldMk cId="1475530832" sldId="281"/>
            <ac:spMk id="147" creationId="{FF9248A3-62A5-A45C-F96C-4CE3051E9161}"/>
          </ac:spMkLst>
        </pc:spChg>
        <pc:spChg chg="mod">
          <ac:chgData name="Aditya Govind" userId="f06595592dbc01fd" providerId="LiveId" clId="{8B9BEAE4-73D1-0741-B6E0-B66407CBF601}" dt="2025-03-31T01:10:45.816" v="772" actId="2711"/>
          <ac:spMkLst>
            <pc:docMk/>
            <pc:sldMk cId="1475530832" sldId="281"/>
            <ac:spMk id="149" creationId="{9D42D04F-A293-77D2-D5B0-BE07AB1606F1}"/>
          </ac:spMkLst>
        </pc:spChg>
        <pc:spChg chg="mod">
          <ac:chgData name="Aditya Govind" userId="f06595592dbc01fd" providerId="LiveId" clId="{8B9BEAE4-73D1-0741-B6E0-B66407CBF601}" dt="2025-03-31T01:10:45.816" v="772" actId="2711"/>
          <ac:spMkLst>
            <pc:docMk/>
            <pc:sldMk cId="1475530832" sldId="281"/>
            <ac:spMk id="150" creationId="{96BCB73F-45B2-12D5-5B96-5D59C50F2C09}"/>
          </ac:spMkLst>
        </pc:spChg>
        <pc:spChg chg="mod">
          <ac:chgData name="Aditya Govind" userId="f06595592dbc01fd" providerId="LiveId" clId="{8B9BEAE4-73D1-0741-B6E0-B66407CBF601}" dt="2025-03-31T01:10:45.816" v="772" actId="2711"/>
          <ac:spMkLst>
            <pc:docMk/>
            <pc:sldMk cId="1475530832" sldId="281"/>
            <ac:spMk id="152" creationId="{FE3AFA41-A68D-22FD-112D-E12D73F0C9F6}"/>
          </ac:spMkLst>
        </pc:spChg>
      </pc:sldChg>
      <pc:sldChg chg="addSp delSp modSp del mod">
        <pc:chgData name="Aditya Govind" userId="f06595592dbc01fd" providerId="LiveId" clId="{8B9BEAE4-73D1-0741-B6E0-B66407CBF601}" dt="2025-03-31T05:26:16.177" v="1646" actId="2696"/>
        <pc:sldMkLst>
          <pc:docMk/>
          <pc:sldMk cId="1777295456" sldId="283"/>
        </pc:sldMkLst>
      </pc:sldChg>
      <pc:sldChg chg="addSp delSp modSp mod">
        <pc:chgData name="Aditya Govind" userId="f06595592dbc01fd" providerId="LiveId" clId="{8B9BEAE4-73D1-0741-B6E0-B66407CBF601}" dt="2025-04-04T01:51:35.996" v="3511" actId="2711"/>
        <pc:sldMkLst>
          <pc:docMk/>
          <pc:sldMk cId="10712331" sldId="294"/>
        </pc:sldMkLst>
        <pc:spChg chg="add del mod">
          <ac:chgData name="Aditya Govind" userId="f06595592dbc01fd" providerId="LiveId" clId="{8B9BEAE4-73D1-0741-B6E0-B66407CBF601}" dt="2025-04-03T01:37:48.997" v="2220"/>
          <ac:spMkLst>
            <pc:docMk/>
            <pc:sldMk cId="10712331" sldId="294"/>
            <ac:spMk id="2" creationId="{CC1286C6-4E97-A666-202C-D6A56C1D0ECD}"/>
          </ac:spMkLst>
        </pc:spChg>
        <pc:spChg chg="add del mod">
          <ac:chgData name="Aditya Govind" userId="f06595592dbc01fd" providerId="LiveId" clId="{8B9BEAE4-73D1-0741-B6E0-B66407CBF601}" dt="2025-04-04T01:51:35.996" v="3511" actId="2711"/>
          <ac:spMkLst>
            <pc:docMk/>
            <pc:sldMk cId="10712331" sldId="294"/>
            <ac:spMk id="6" creationId="{151DF265-7994-C76F-91C7-86BAD4FCDA58}"/>
          </ac:spMkLst>
        </pc:spChg>
        <pc:spChg chg="add mod">
          <ac:chgData name="Aditya Govind" userId="f06595592dbc01fd" providerId="LiveId" clId="{8B9BEAE4-73D1-0741-B6E0-B66407CBF601}" dt="2025-04-04T01:51:35.996" v="3511" actId="2711"/>
          <ac:spMkLst>
            <pc:docMk/>
            <pc:sldMk cId="10712331" sldId="294"/>
            <ac:spMk id="8" creationId="{A1AE46A0-BE24-0919-E198-2ACC87177509}"/>
          </ac:spMkLst>
        </pc:spChg>
        <pc:spChg chg="add mod">
          <ac:chgData name="Aditya Govind" userId="f06595592dbc01fd" providerId="LiveId" clId="{8B9BEAE4-73D1-0741-B6E0-B66407CBF601}" dt="2025-04-04T01:51:35.996" v="3511" actId="2711"/>
          <ac:spMkLst>
            <pc:docMk/>
            <pc:sldMk cId="10712331" sldId="294"/>
            <ac:spMk id="9" creationId="{C62E955B-B8CF-5810-9DD3-CF2252DE231F}"/>
          </ac:spMkLst>
        </pc:spChg>
        <pc:spChg chg="add mod">
          <ac:chgData name="Aditya Govind" userId="f06595592dbc01fd" providerId="LiveId" clId="{8B9BEAE4-73D1-0741-B6E0-B66407CBF601}" dt="2025-04-04T01:51:35.996" v="3511" actId="2711"/>
          <ac:spMkLst>
            <pc:docMk/>
            <pc:sldMk cId="10712331" sldId="294"/>
            <ac:spMk id="10" creationId="{8A0FE321-A20C-67C0-127A-C5BA2F484D65}"/>
          </ac:spMkLst>
        </pc:spChg>
        <pc:spChg chg="mod">
          <ac:chgData name="Aditya Govind" userId="f06595592dbc01fd" providerId="LiveId" clId="{8B9BEAE4-73D1-0741-B6E0-B66407CBF601}" dt="2025-04-04T01:51:35.996" v="3511" actId="2711"/>
          <ac:spMkLst>
            <pc:docMk/>
            <pc:sldMk cId="10712331" sldId="294"/>
            <ac:spMk id="29" creationId="{9AED47E5-B7BE-8298-3C82-40963B462BA5}"/>
          </ac:spMkLst>
        </pc:spChg>
        <pc:spChg chg="mod">
          <ac:chgData name="Aditya Govind" userId="f06595592dbc01fd" providerId="LiveId" clId="{8B9BEAE4-73D1-0741-B6E0-B66407CBF601}" dt="2025-04-04T01:51:35.996" v="3511" actId="2711"/>
          <ac:spMkLst>
            <pc:docMk/>
            <pc:sldMk cId="10712331" sldId="294"/>
            <ac:spMk id="30" creationId="{C01B3049-712E-DD69-7188-1B84DA929A7C}"/>
          </ac:spMkLst>
        </pc:spChg>
        <pc:spChg chg="mod">
          <ac:chgData name="Aditya Govind" userId="f06595592dbc01fd" providerId="LiveId" clId="{8B9BEAE4-73D1-0741-B6E0-B66407CBF601}" dt="2025-04-04T01:51:35.996" v="3511" actId="2711"/>
          <ac:spMkLst>
            <pc:docMk/>
            <pc:sldMk cId="10712331" sldId="294"/>
            <ac:spMk id="31" creationId="{72B78BCE-85B9-03DB-CB84-170B0E4F189F}"/>
          </ac:spMkLst>
        </pc:spChg>
        <pc:spChg chg="mod">
          <ac:chgData name="Aditya Govind" userId="f06595592dbc01fd" providerId="LiveId" clId="{8B9BEAE4-73D1-0741-B6E0-B66407CBF601}" dt="2025-04-04T01:51:35.996" v="3511" actId="2711"/>
          <ac:spMkLst>
            <pc:docMk/>
            <pc:sldMk cId="10712331" sldId="294"/>
            <ac:spMk id="32" creationId="{0D424EA3-A63A-E0CE-8A00-17E1ADD15748}"/>
          </ac:spMkLst>
        </pc:spChg>
        <pc:spChg chg="add del mod">
          <ac:chgData name="Aditya Govind" userId="f06595592dbc01fd" providerId="LiveId" clId="{8B9BEAE4-73D1-0741-B6E0-B66407CBF601}" dt="2025-04-04T01:51:35.996" v="3511" actId="2711"/>
          <ac:spMkLst>
            <pc:docMk/>
            <pc:sldMk cId="10712331" sldId="294"/>
            <ac:spMk id="36" creationId="{05A912C6-FCC0-EBD9-A70F-1EDE1C166A45}"/>
          </ac:spMkLst>
        </pc:spChg>
        <pc:spChg chg="add del mod">
          <ac:chgData name="Aditya Govind" userId="f06595592dbc01fd" providerId="LiveId" clId="{8B9BEAE4-73D1-0741-B6E0-B66407CBF601}" dt="2025-04-04T01:51:35.996" v="3511" actId="2711"/>
          <ac:spMkLst>
            <pc:docMk/>
            <pc:sldMk cId="10712331" sldId="294"/>
            <ac:spMk id="37" creationId="{C0D972FC-0A40-0271-BA93-29009451C134}"/>
          </ac:spMkLst>
        </pc:spChg>
        <pc:spChg chg="mod">
          <ac:chgData name="Aditya Govind" userId="f06595592dbc01fd" providerId="LiveId" clId="{8B9BEAE4-73D1-0741-B6E0-B66407CBF601}" dt="2025-04-04T01:51:35.996" v="3511" actId="2711"/>
          <ac:spMkLst>
            <pc:docMk/>
            <pc:sldMk cId="10712331" sldId="294"/>
            <ac:spMk id="179" creationId="{1743AE1D-2E46-626C-0102-D2E7932D9376}"/>
          </ac:spMkLst>
        </pc:spChg>
        <pc:spChg chg="mod">
          <ac:chgData name="Aditya Govind" userId="f06595592dbc01fd" providerId="LiveId" clId="{8B9BEAE4-73D1-0741-B6E0-B66407CBF601}" dt="2025-04-04T01:51:35.996" v="3511" actId="2711"/>
          <ac:spMkLst>
            <pc:docMk/>
            <pc:sldMk cId="10712331" sldId="294"/>
            <ac:spMk id="180" creationId="{1C29BF9E-A7A8-1943-2348-53B5EFE4614D}"/>
          </ac:spMkLst>
        </pc:spChg>
        <pc:spChg chg="mod">
          <ac:chgData name="Aditya Govind" userId="f06595592dbc01fd" providerId="LiveId" clId="{8B9BEAE4-73D1-0741-B6E0-B66407CBF601}" dt="2025-04-04T01:51:35.996" v="3511" actId="2711"/>
          <ac:spMkLst>
            <pc:docMk/>
            <pc:sldMk cId="10712331" sldId="294"/>
            <ac:spMk id="184" creationId="{C792A559-4E48-19BD-D10D-61293A603B64}"/>
          </ac:spMkLst>
        </pc:spChg>
        <pc:grpChg chg="mod">
          <ac:chgData name="Aditya Govind" userId="f06595592dbc01fd" providerId="LiveId" clId="{8B9BEAE4-73D1-0741-B6E0-B66407CBF601}" dt="2025-03-31T01:16:34.784" v="809" actId="14100"/>
          <ac:grpSpMkLst>
            <pc:docMk/>
            <pc:sldMk cId="10712331" sldId="294"/>
            <ac:grpSpMk id="183" creationId="{F154175D-6306-F7EE-B1D4-80C8C72433EA}"/>
          </ac:grpSpMkLst>
        </pc:grpChg>
        <pc:picChg chg="mod">
          <ac:chgData name="Aditya Govind" userId="f06595592dbc01fd" providerId="LiveId" clId="{8B9BEAE4-73D1-0741-B6E0-B66407CBF601}" dt="2025-04-03T01:54:31.379" v="2372" actId="1035"/>
          <ac:picMkLst>
            <pc:docMk/>
            <pc:sldMk cId="10712331" sldId="294"/>
            <ac:picMk id="42" creationId="{5C187D87-B963-18F0-9D79-BFC1021E480A}"/>
          </ac:picMkLst>
        </pc:picChg>
        <pc:picChg chg="mod">
          <ac:chgData name="Aditya Govind" userId="f06595592dbc01fd" providerId="LiveId" clId="{8B9BEAE4-73D1-0741-B6E0-B66407CBF601}" dt="2025-04-03T01:54:57.905" v="2402" actId="1035"/>
          <ac:picMkLst>
            <pc:docMk/>
            <pc:sldMk cId="10712331" sldId="294"/>
            <ac:picMk id="45" creationId="{B8E72D3A-2480-F8C2-4FC8-8CDB159C964F}"/>
          </ac:picMkLst>
        </pc:picChg>
        <pc:cxnChg chg="add mod">
          <ac:chgData name="Aditya Govind" userId="f06595592dbc01fd" providerId="LiveId" clId="{8B9BEAE4-73D1-0741-B6E0-B66407CBF601}" dt="2025-04-03T01:54:46.892" v="2393" actId="1036"/>
          <ac:cxnSpMkLst>
            <pc:docMk/>
            <pc:sldMk cId="10712331" sldId="294"/>
            <ac:cxnSpMk id="3" creationId="{9143B203-6DC2-5B07-C621-C119968FF103}"/>
          </ac:cxnSpMkLst>
        </pc:cxnChg>
        <pc:cxnChg chg="add mod">
          <ac:chgData name="Aditya Govind" userId="f06595592dbc01fd" providerId="LiveId" clId="{8B9BEAE4-73D1-0741-B6E0-B66407CBF601}" dt="2025-04-03T01:54:46.892" v="2393" actId="1036"/>
          <ac:cxnSpMkLst>
            <pc:docMk/>
            <pc:sldMk cId="10712331" sldId="294"/>
            <ac:cxnSpMk id="11" creationId="{A96E6CA0-95B3-948A-F10B-A5939BC8E622}"/>
          </ac:cxnSpMkLst>
        </pc:cxnChg>
        <pc:cxnChg chg="add mod">
          <ac:chgData name="Aditya Govind" userId="f06595592dbc01fd" providerId="LiveId" clId="{8B9BEAE4-73D1-0741-B6E0-B66407CBF601}" dt="2025-04-03T01:54:46.892" v="2393" actId="1036"/>
          <ac:cxnSpMkLst>
            <pc:docMk/>
            <pc:sldMk cId="10712331" sldId="294"/>
            <ac:cxnSpMk id="12" creationId="{266FD181-738B-6856-DB4B-EAE0650AFE9A}"/>
          </ac:cxnSpMkLst>
        </pc:cxnChg>
        <pc:cxnChg chg="add del mod">
          <ac:chgData name="Aditya Govind" userId="f06595592dbc01fd" providerId="LiveId" clId="{8B9BEAE4-73D1-0741-B6E0-B66407CBF601}" dt="2025-03-31T07:32:11.605" v="1659" actId="1036"/>
          <ac:cxnSpMkLst>
            <pc:docMk/>
            <pc:sldMk cId="10712331" sldId="294"/>
            <ac:cxnSpMk id="177" creationId="{9BFDE081-1559-2B22-BF74-920FD9CB787F}"/>
          </ac:cxnSpMkLst>
        </pc:cxnChg>
        <pc:cxnChg chg="mod">
          <ac:chgData name="Aditya Govind" userId="f06595592dbc01fd" providerId="LiveId" clId="{8B9BEAE4-73D1-0741-B6E0-B66407CBF601}" dt="2025-03-31T01:16:52.192" v="867" actId="1036"/>
          <ac:cxnSpMkLst>
            <pc:docMk/>
            <pc:sldMk cId="10712331" sldId="294"/>
            <ac:cxnSpMk id="185" creationId="{026FECCC-49EA-AF84-73EC-2021336CD047}"/>
          </ac:cxnSpMkLst>
        </pc:cxnChg>
      </pc:sldChg>
      <pc:sldChg chg="addSp delSp modSp add mod setBg">
        <pc:chgData name="Aditya Govind" userId="f06595592dbc01fd" providerId="LiveId" clId="{8B9BEAE4-73D1-0741-B6E0-B66407CBF601}" dt="2025-03-31T01:11:35.420" v="786" actId="115"/>
        <pc:sldMkLst>
          <pc:docMk/>
          <pc:sldMk cId="577928549" sldId="295"/>
        </pc:sldMkLst>
        <pc:spChg chg="mod">
          <ac:chgData name="Aditya Govind" userId="f06595592dbc01fd" providerId="LiveId" clId="{8B9BEAE4-73D1-0741-B6E0-B66407CBF601}" dt="2025-03-31T01:09:38.917" v="750" actId="2711"/>
          <ac:spMkLst>
            <pc:docMk/>
            <pc:sldMk cId="577928549" sldId="295"/>
            <ac:spMk id="2" creationId="{975E7ECC-6822-B8F8-B73F-83DDE54FA7BA}"/>
          </ac:spMkLst>
        </pc:spChg>
        <pc:spChg chg="mod">
          <ac:chgData name="Aditya Govind" userId="f06595592dbc01fd" providerId="LiveId" clId="{8B9BEAE4-73D1-0741-B6E0-B66407CBF601}" dt="2025-03-31T01:09:38.917" v="750" actId="2711"/>
          <ac:spMkLst>
            <pc:docMk/>
            <pc:sldMk cId="577928549" sldId="295"/>
            <ac:spMk id="3" creationId="{EA9F117C-6B33-5C02-2D37-66FAEEC25558}"/>
          </ac:spMkLst>
        </pc:spChg>
        <pc:spChg chg="mod">
          <ac:chgData name="Aditya Govind" userId="f06595592dbc01fd" providerId="LiveId" clId="{8B9BEAE4-73D1-0741-B6E0-B66407CBF601}" dt="2025-03-31T01:09:38.917" v="750" actId="2711"/>
          <ac:spMkLst>
            <pc:docMk/>
            <pc:sldMk cId="577928549" sldId="295"/>
            <ac:spMk id="4" creationId="{E6DE73A9-D6D8-1043-D77A-12039AC6C0B8}"/>
          </ac:spMkLst>
        </pc:spChg>
        <pc:spChg chg="add mod">
          <ac:chgData name="Aditya Govind" userId="f06595592dbc01fd" providerId="LiveId" clId="{8B9BEAE4-73D1-0741-B6E0-B66407CBF601}" dt="2025-03-31T01:09:38.917" v="750" actId="2711"/>
          <ac:spMkLst>
            <pc:docMk/>
            <pc:sldMk cId="577928549" sldId="295"/>
            <ac:spMk id="5" creationId="{2CD545FC-5E7D-B012-D29E-4386D36AD8C4}"/>
          </ac:spMkLst>
        </pc:spChg>
        <pc:spChg chg="mod">
          <ac:chgData name="Aditya Govind" userId="f06595592dbc01fd" providerId="LiveId" clId="{8B9BEAE4-73D1-0741-B6E0-B66407CBF601}" dt="2025-03-31T01:09:38.917" v="750" actId="2711"/>
          <ac:spMkLst>
            <pc:docMk/>
            <pc:sldMk cId="577928549" sldId="295"/>
            <ac:spMk id="9" creationId="{5DBBD7FE-D0A1-2B93-EDC9-10B1C8045248}"/>
          </ac:spMkLst>
        </pc:spChg>
        <pc:spChg chg="mod">
          <ac:chgData name="Aditya Govind" userId="f06595592dbc01fd" providerId="LiveId" clId="{8B9BEAE4-73D1-0741-B6E0-B66407CBF601}" dt="2025-03-31T01:09:38.917" v="750" actId="2711"/>
          <ac:spMkLst>
            <pc:docMk/>
            <pc:sldMk cId="577928549" sldId="295"/>
            <ac:spMk id="10" creationId="{DC0DC639-A69D-2AFC-969E-34A21A10BD34}"/>
          </ac:spMkLst>
        </pc:spChg>
        <pc:spChg chg="mod">
          <ac:chgData name="Aditya Govind" userId="f06595592dbc01fd" providerId="LiveId" clId="{8B9BEAE4-73D1-0741-B6E0-B66407CBF601}" dt="2025-03-31T01:09:38.917" v="750" actId="2711"/>
          <ac:spMkLst>
            <pc:docMk/>
            <pc:sldMk cId="577928549" sldId="295"/>
            <ac:spMk id="11" creationId="{708E8A10-8AB9-AE57-AFE0-2A356B43629F}"/>
          </ac:spMkLst>
        </pc:spChg>
        <pc:spChg chg="mod">
          <ac:chgData name="Aditya Govind" userId="f06595592dbc01fd" providerId="LiveId" clId="{8B9BEAE4-73D1-0741-B6E0-B66407CBF601}" dt="2025-03-31T01:09:38.917" v="750" actId="2711"/>
          <ac:spMkLst>
            <pc:docMk/>
            <pc:sldMk cId="577928549" sldId="295"/>
            <ac:spMk id="12" creationId="{D32597BA-731E-36D5-7224-0C7EC84F56BB}"/>
          </ac:spMkLst>
        </pc:spChg>
        <pc:spChg chg="mod">
          <ac:chgData name="Aditya Govind" userId="f06595592dbc01fd" providerId="LiveId" clId="{8B9BEAE4-73D1-0741-B6E0-B66407CBF601}" dt="2025-03-31T01:09:38.917" v="750" actId="2711"/>
          <ac:spMkLst>
            <pc:docMk/>
            <pc:sldMk cId="577928549" sldId="295"/>
            <ac:spMk id="13" creationId="{90A63AC7-99D6-3953-0460-0F8FD1F5B919}"/>
          </ac:spMkLst>
        </pc:spChg>
        <pc:spChg chg="mod">
          <ac:chgData name="Aditya Govind" userId="f06595592dbc01fd" providerId="LiveId" clId="{8B9BEAE4-73D1-0741-B6E0-B66407CBF601}" dt="2025-03-31T01:09:38.917" v="750" actId="2711"/>
          <ac:spMkLst>
            <pc:docMk/>
            <pc:sldMk cId="577928549" sldId="295"/>
            <ac:spMk id="15" creationId="{920AFACB-9618-F0C5-6F65-4E3E28151A8A}"/>
          </ac:spMkLst>
        </pc:spChg>
        <pc:spChg chg="mod">
          <ac:chgData name="Aditya Govind" userId="f06595592dbc01fd" providerId="LiveId" clId="{8B9BEAE4-73D1-0741-B6E0-B66407CBF601}" dt="2025-03-31T01:09:38.917" v="750" actId="2711"/>
          <ac:spMkLst>
            <pc:docMk/>
            <pc:sldMk cId="577928549" sldId="295"/>
            <ac:spMk id="16" creationId="{D282B15C-B63D-7EA1-0AA7-4498E098B532}"/>
          </ac:spMkLst>
        </pc:spChg>
        <pc:spChg chg="mod">
          <ac:chgData name="Aditya Govind" userId="f06595592dbc01fd" providerId="LiveId" clId="{8B9BEAE4-73D1-0741-B6E0-B66407CBF601}" dt="2025-03-31T01:09:38.917" v="750" actId="2711"/>
          <ac:spMkLst>
            <pc:docMk/>
            <pc:sldMk cId="577928549" sldId="295"/>
            <ac:spMk id="17" creationId="{39C79436-79BF-B271-F6BE-38EE21B82213}"/>
          </ac:spMkLst>
        </pc:spChg>
        <pc:spChg chg="mod">
          <ac:chgData name="Aditya Govind" userId="f06595592dbc01fd" providerId="LiveId" clId="{8B9BEAE4-73D1-0741-B6E0-B66407CBF601}" dt="2025-03-31T01:09:38.917" v="750" actId="2711"/>
          <ac:spMkLst>
            <pc:docMk/>
            <pc:sldMk cId="577928549" sldId="295"/>
            <ac:spMk id="18" creationId="{BA7F23A1-9579-9793-678F-47EBA529DC66}"/>
          </ac:spMkLst>
        </pc:spChg>
        <pc:spChg chg="mod">
          <ac:chgData name="Aditya Govind" userId="f06595592dbc01fd" providerId="LiveId" clId="{8B9BEAE4-73D1-0741-B6E0-B66407CBF601}" dt="2025-03-31T01:09:38.917" v="750" actId="2711"/>
          <ac:spMkLst>
            <pc:docMk/>
            <pc:sldMk cId="577928549" sldId="295"/>
            <ac:spMk id="19" creationId="{9D25E864-B2E1-2E63-C41A-1C569CF01A98}"/>
          </ac:spMkLst>
        </pc:spChg>
        <pc:spChg chg="mod">
          <ac:chgData name="Aditya Govind" userId="f06595592dbc01fd" providerId="LiveId" clId="{8B9BEAE4-73D1-0741-B6E0-B66407CBF601}" dt="2025-03-31T01:09:38.917" v="750" actId="2711"/>
          <ac:spMkLst>
            <pc:docMk/>
            <pc:sldMk cId="577928549" sldId="295"/>
            <ac:spMk id="20" creationId="{9D962595-2EB1-52CA-ABBE-A6AC08AAEB5A}"/>
          </ac:spMkLst>
        </pc:spChg>
        <pc:spChg chg="mod">
          <ac:chgData name="Aditya Govind" userId="f06595592dbc01fd" providerId="LiveId" clId="{8B9BEAE4-73D1-0741-B6E0-B66407CBF601}" dt="2025-03-31T01:11:35.420" v="786" actId="115"/>
          <ac:spMkLst>
            <pc:docMk/>
            <pc:sldMk cId="577928549" sldId="295"/>
            <ac:spMk id="179" creationId="{FC167FFB-41C1-869A-1398-AD74B6D0B592}"/>
          </ac:spMkLst>
        </pc:spChg>
      </pc:sldChg>
      <pc:sldChg chg="addSp modSp mod">
        <pc:chgData name="Aditya Govind" userId="f06595592dbc01fd" providerId="LiveId" clId="{8B9BEAE4-73D1-0741-B6E0-B66407CBF601}" dt="2025-04-03T21:17:22.516" v="2424" actId="1076"/>
        <pc:sldMkLst>
          <pc:docMk/>
          <pc:sldMk cId="3417775166" sldId="296"/>
        </pc:sldMkLst>
        <pc:spChg chg="mod">
          <ac:chgData name="Aditya Govind" userId="f06595592dbc01fd" providerId="LiveId" clId="{8B9BEAE4-73D1-0741-B6E0-B66407CBF601}" dt="2025-04-03T21:17:22.516" v="2424" actId="1076"/>
          <ac:spMkLst>
            <pc:docMk/>
            <pc:sldMk cId="3417775166" sldId="296"/>
            <ac:spMk id="4" creationId="{93BDAF0E-57E9-1483-25FE-DF78E39B3B3D}"/>
          </ac:spMkLst>
        </pc:spChg>
        <pc:spChg chg="mod">
          <ac:chgData name="Aditya Govind" userId="f06595592dbc01fd" providerId="LiveId" clId="{8B9BEAE4-73D1-0741-B6E0-B66407CBF601}" dt="2025-04-03T21:17:17.238" v="2423" actId="1076"/>
          <ac:spMkLst>
            <pc:docMk/>
            <pc:sldMk cId="3417775166" sldId="296"/>
            <ac:spMk id="28" creationId="{1D111C33-7028-6803-D372-115FCB4C4883}"/>
          </ac:spMkLst>
        </pc:spChg>
        <pc:cxnChg chg="add mod">
          <ac:chgData name="Aditya Govind" userId="f06595592dbc01fd" providerId="LiveId" clId="{8B9BEAE4-73D1-0741-B6E0-B66407CBF601}" dt="2025-03-31T19:12:41.101" v="2117"/>
          <ac:cxnSpMkLst>
            <pc:docMk/>
            <pc:sldMk cId="3417775166" sldId="296"/>
            <ac:cxnSpMk id="2" creationId="{7F4B5512-A8A1-5BF0-C32D-F6BC35E542A5}"/>
          </ac:cxnSpMkLst>
        </pc:cxnChg>
        <pc:cxnChg chg="add mod">
          <ac:chgData name="Aditya Govind" userId="f06595592dbc01fd" providerId="LiveId" clId="{8B9BEAE4-73D1-0741-B6E0-B66407CBF601}" dt="2025-03-31T19:12:50.277" v="2119" actId="1076"/>
          <ac:cxnSpMkLst>
            <pc:docMk/>
            <pc:sldMk cId="3417775166" sldId="296"/>
            <ac:cxnSpMk id="5" creationId="{1359C450-5CA5-5337-3AC4-366F7B7555E3}"/>
          </ac:cxnSpMkLst>
        </pc:cxnChg>
      </pc:sldChg>
      <pc:sldChg chg="addSp modSp mod">
        <pc:chgData name="Aditya Govind" userId="f06595592dbc01fd" providerId="LiveId" clId="{8B9BEAE4-73D1-0741-B6E0-B66407CBF601}" dt="2025-03-31T07:46:43.721" v="2066" actId="20577"/>
        <pc:sldMkLst>
          <pc:docMk/>
          <pc:sldMk cId="4250997911" sldId="297"/>
        </pc:sldMkLst>
        <pc:spChg chg="add mod">
          <ac:chgData name="Aditya Govind" userId="f06595592dbc01fd" providerId="LiveId" clId="{8B9BEAE4-73D1-0741-B6E0-B66407CBF601}" dt="2025-03-31T07:46:43.721" v="2066" actId="20577"/>
          <ac:spMkLst>
            <pc:docMk/>
            <pc:sldMk cId="4250997911" sldId="297"/>
            <ac:spMk id="2" creationId="{C296B750-84D1-67E2-F610-BAF336B6D42F}"/>
          </ac:spMkLst>
        </pc:spChg>
      </pc:sldChg>
      <pc:sldChg chg="ord">
        <pc:chgData name="Aditya Govind" userId="f06595592dbc01fd" providerId="LiveId" clId="{8B9BEAE4-73D1-0741-B6E0-B66407CBF601}" dt="2025-03-31T07:49:11.076" v="2068" actId="20578"/>
        <pc:sldMkLst>
          <pc:docMk/>
          <pc:sldMk cId="3612026612" sldId="299"/>
        </pc:sldMkLst>
      </pc:sldChg>
      <pc:sldChg chg="ord">
        <pc:chgData name="Aditya Govind" userId="f06595592dbc01fd" providerId="LiveId" clId="{8B9BEAE4-73D1-0741-B6E0-B66407CBF601}" dt="2025-03-31T07:49:05.850" v="2067" actId="20578"/>
        <pc:sldMkLst>
          <pc:docMk/>
          <pc:sldMk cId="4170896201" sldId="300"/>
        </pc:sldMkLst>
      </pc:sldChg>
      <pc:sldChg chg="add setBg">
        <pc:chgData name="Aditya Govind" userId="f06595592dbc01fd" providerId="LiveId" clId="{8B9BEAE4-73D1-0741-B6E0-B66407CBF601}" dt="2025-04-03T21:19:30.463" v="2431"/>
        <pc:sldMkLst>
          <pc:docMk/>
          <pc:sldMk cId="3252104605" sldId="305"/>
        </pc:sldMkLst>
      </pc:sldChg>
      <pc:sldChg chg="addSp delSp modSp add mod">
        <pc:chgData name="Aditya Govind" userId="f06595592dbc01fd" providerId="LiveId" clId="{8B9BEAE4-73D1-0741-B6E0-B66407CBF601}" dt="2025-04-04T01:47:31.471" v="3462" actId="478"/>
        <pc:sldMkLst>
          <pc:docMk/>
          <pc:sldMk cId="3355236661" sldId="306"/>
        </pc:sldMkLst>
        <pc:spChg chg="add mod">
          <ac:chgData name="Aditya Govind" userId="f06595592dbc01fd" providerId="LiveId" clId="{8B9BEAE4-73D1-0741-B6E0-B66407CBF601}" dt="2025-04-04T00:26:32.576" v="2741" actId="1076"/>
          <ac:spMkLst>
            <pc:docMk/>
            <pc:sldMk cId="3355236661" sldId="306"/>
            <ac:spMk id="3" creationId="{29B3AC59-5118-91AF-722A-2B9F27FA7362}"/>
          </ac:spMkLst>
        </pc:spChg>
        <pc:spChg chg="add del mod">
          <ac:chgData name="Aditya Govind" userId="f06595592dbc01fd" providerId="LiveId" clId="{8B9BEAE4-73D1-0741-B6E0-B66407CBF601}" dt="2025-04-04T00:30:26.754" v="2748" actId="478"/>
          <ac:spMkLst>
            <pc:docMk/>
            <pc:sldMk cId="3355236661" sldId="306"/>
            <ac:spMk id="4" creationId="{797976B2-A1EE-6ABB-64AE-4C4A62501FCF}"/>
          </ac:spMkLst>
        </pc:spChg>
        <pc:spChg chg="del">
          <ac:chgData name="Aditya Govind" userId="f06595592dbc01fd" providerId="LiveId" clId="{8B9BEAE4-73D1-0741-B6E0-B66407CBF601}" dt="2025-04-04T01:47:31.471" v="3462" actId="478"/>
          <ac:spMkLst>
            <pc:docMk/>
            <pc:sldMk cId="3355236661" sldId="306"/>
            <ac:spMk id="6" creationId="{2B70B217-4277-FC87-A595-2C1A0EC9D29D}"/>
          </ac:spMkLst>
        </pc:spChg>
        <pc:spChg chg="del">
          <ac:chgData name="Aditya Govind" userId="f06595592dbc01fd" providerId="LiveId" clId="{8B9BEAE4-73D1-0741-B6E0-B66407CBF601}" dt="2025-04-04T01:47:31.471" v="3462" actId="478"/>
          <ac:spMkLst>
            <pc:docMk/>
            <pc:sldMk cId="3355236661" sldId="306"/>
            <ac:spMk id="7" creationId="{EE4EDD42-2136-EA39-5D93-67550FA777B5}"/>
          </ac:spMkLst>
        </pc:spChg>
        <pc:spChg chg="del">
          <ac:chgData name="Aditya Govind" userId="f06595592dbc01fd" providerId="LiveId" clId="{8B9BEAE4-73D1-0741-B6E0-B66407CBF601}" dt="2025-04-04T01:47:31.471" v="3462" actId="478"/>
          <ac:spMkLst>
            <pc:docMk/>
            <pc:sldMk cId="3355236661" sldId="306"/>
            <ac:spMk id="8" creationId="{4ACD06C0-6A0E-3A7F-CFD9-2D775C50E761}"/>
          </ac:spMkLst>
        </pc:spChg>
        <pc:spChg chg="del">
          <ac:chgData name="Aditya Govind" userId="f06595592dbc01fd" providerId="LiveId" clId="{8B9BEAE4-73D1-0741-B6E0-B66407CBF601}" dt="2025-04-04T00:21:09.813" v="2701" actId="478"/>
          <ac:spMkLst>
            <pc:docMk/>
            <pc:sldMk cId="3355236661" sldId="306"/>
            <ac:spMk id="15" creationId="{7DE4ED88-8DEB-111B-8516-40784C244F2C}"/>
          </ac:spMkLst>
        </pc:spChg>
        <pc:spChg chg="del">
          <ac:chgData name="Aditya Govind" userId="f06595592dbc01fd" providerId="LiveId" clId="{8B9BEAE4-73D1-0741-B6E0-B66407CBF601}" dt="2025-04-04T00:21:09.813" v="2701" actId="478"/>
          <ac:spMkLst>
            <pc:docMk/>
            <pc:sldMk cId="3355236661" sldId="306"/>
            <ac:spMk id="181" creationId="{8A93B921-72A3-B9FA-8589-55BBE9C1F463}"/>
          </ac:spMkLst>
        </pc:spChg>
        <pc:spChg chg="del">
          <ac:chgData name="Aditya Govind" userId="f06595592dbc01fd" providerId="LiveId" clId="{8B9BEAE4-73D1-0741-B6E0-B66407CBF601}" dt="2025-04-04T00:21:09.813" v="2701" actId="478"/>
          <ac:spMkLst>
            <pc:docMk/>
            <pc:sldMk cId="3355236661" sldId="306"/>
            <ac:spMk id="187" creationId="{32CA6D50-554A-9C9A-AF9A-63704F76A665}"/>
          </ac:spMkLst>
        </pc:spChg>
        <pc:graphicFrameChg chg="add del mod">
          <ac:chgData name="Aditya Govind" userId="f06595592dbc01fd" providerId="LiveId" clId="{8B9BEAE4-73D1-0741-B6E0-B66407CBF601}" dt="2025-04-04T00:28:22.872" v="2742" actId="478"/>
          <ac:graphicFrameMkLst>
            <pc:docMk/>
            <pc:sldMk cId="3355236661" sldId="306"/>
            <ac:graphicFrameMk id="2" creationId="{B756CC04-2111-18FF-32D2-16B4EE97D70F}"/>
          </ac:graphicFrameMkLst>
        </pc:graphicFrameChg>
        <pc:picChg chg="del">
          <ac:chgData name="Aditya Govind" userId="f06595592dbc01fd" providerId="LiveId" clId="{8B9BEAE4-73D1-0741-B6E0-B66407CBF601}" dt="2025-04-04T00:25:03.189" v="2739" actId="478"/>
          <ac:picMkLst>
            <pc:docMk/>
            <pc:sldMk cId="3355236661" sldId="306"/>
            <ac:picMk id="186" creationId="{94064E82-7459-A1E5-2D80-00CD130356EF}"/>
          </ac:picMkLst>
        </pc:picChg>
        <pc:picChg chg="del">
          <ac:chgData name="Aditya Govind" userId="f06595592dbc01fd" providerId="LiveId" clId="{8B9BEAE4-73D1-0741-B6E0-B66407CBF601}" dt="2025-04-04T00:25:03.189" v="2739" actId="478"/>
          <ac:picMkLst>
            <pc:docMk/>
            <pc:sldMk cId="3355236661" sldId="306"/>
            <ac:picMk id="188" creationId="{30CDD239-10F3-86BC-1F9C-0DA7E1F13BFC}"/>
          </ac:picMkLst>
        </pc:picChg>
        <pc:picChg chg="del">
          <ac:chgData name="Aditya Govind" userId="f06595592dbc01fd" providerId="LiveId" clId="{8B9BEAE4-73D1-0741-B6E0-B66407CBF601}" dt="2025-04-04T00:25:03.189" v="2739" actId="478"/>
          <ac:picMkLst>
            <pc:docMk/>
            <pc:sldMk cId="3355236661" sldId="306"/>
            <ac:picMk id="189" creationId="{EEBF63F8-DF01-3222-527C-6552EAAA569B}"/>
          </ac:picMkLst>
        </pc:picChg>
      </pc:sldChg>
      <pc:sldChg chg="addSp delSp modSp add mod setBg">
        <pc:chgData name="Aditya Govind" userId="f06595592dbc01fd" providerId="LiveId" clId="{8B9BEAE4-73D1-0741-B6E0-B66407CBF601}" dt="2025-04-04T03:14:28.718" v="4285" actId="1076"/>
        <pc:sldMkLst>
          <pc:docMk/>
          <pc:sldMk cId="4222094520" sldId="307"/>
        </pc:sldMkLst>
        <pc:spChg chg="add mod">
          <ac:chgData name="Aditya Govind" userId="f06595592dbc01fd" providerId="LiveId" clId="{8B9BEAE4-73D1-0741-B6E0-B66407CBF601}" dt="2025-04-04T02:18:40.642" v="4039"/>
          <ac:spMkLst>
            <pc:docMk/>
            <pc:sldMk cId="4222094520" sldId="307"/>
            <ac:spMk id="2" creationId="{E422BCC6-CD0E-CB66-104A-F58089213D99}"/>
          </ac:spMkLst>
        </pc:spChg>
        <pc:spChg chg="mod">
          <ac:chgData name="Aditya Govind" userId="f06595592dbc01fd" providerId="LiveId" clId="{8B9BEAE4-73D1-0741-B6E0-B66407CBF601}" dt="2025-04-04T02:12:41.777" v="3985" actId="1038"/>
          <ac:spMkLst>
            <pc:docMk/>
            <pc:sldMk cId="4222094520" sldId="307"/>
            <ac:spMk id="3" creationId="{85924DF9-A6E6-0FC4-7896-AA71B4212D0D}"/>
          </ac:spMkLst>
        </pc:spChg>
        <pc:spChg chg="add mod">
          <ac:chgData name="Aditya Govind" userId="f06595592dbc01fd" providerId="LiveId" clId="{8B9BEAE4-73D1-0741-B6E0-B66407CBF601}" dt="2025-04-04T02:16:45.199" v="4028" actId="1037"/>
          <ac:spMkLst>
            <pc:docMk/>
            <pc:sldMk cId="4222094520" sldId="307"/>
            <ac:spMk id="4" creationId="{2119A0C1-E821-84E7-184C-C00DC5D425D9}"/>
          </ac:spMkLst>
        </pc:spChg>
        <pc:spChg chg="del">
          <ac:chgData name="Aditya Govind" userId="f06595592dbc01fd" providerId="LiveId" clId="{8B9BEAE4-73D1-0741-B6E0-B66407CBF601}" dt="2025-04-04T01:22:25.221" v="3376" actId="478"/>
          <ac:spMkLst>
            <pc:docMk/>
            <pc:sldMk cId="4222094520" sldId="307"/>
            <ac:spMk id="4" creationId="{4A6175D8-2267-F96D-37F2-5A85582527D2}"/>
          </ac:spMkLst>
        </pc:spChg>
        <pc:spChg chg="add del mod">
          <ac:chgData name="Aditya Govind" userId="f06595592dbc01fd" providerId="LiveId" clId="{8B9BEAE4-73D1-0741-B6E0-B66407CBF601}" dt="2025-04-04T01:02:34.037" v="3339" actId="478"/>
          <ac:spMkLst>
            <pc:docMk/>
            <pc:sldMk cId="4222094520" sldId="307"/>
            <ac:spMk id="6" creationId="{A5115D8D-D844-9CBD-EDEC-0D2ABC062F1D}"/>
          </ac:spMkLst>
        </pc:spChg>
        <pc:spChg chg="del mod">
          <ac:chgData name="Aditya Govind" userId="f06595592dbc01fd" providerId="LiveId" clId="{8B9BEAE4-73D1-0741-B6E0-B66407CBF601}" dt="2025-04-04T02:00:46.471" v="3597" actId="478"/>
          <ac:spMkLst>
            <pc:docMk/>
            <pc:sldMk cId="4222094520" sldId="307"/>
            <ac:spMk id="9" creationId="{47264A0F-9DAF-D52F-B6AB-592EF37B7303}"/>
          </ac:spMkLst>
        </pc:spChg>
        <pc:spChg chg="del mod">
          <ac:chgData name="Aditya Govind" userId="f06595592dbc01fd" providerId="LiveId" clId="{8B9BEAE4-73D1-0741-B6E0-B66407CBF601}" dt="2025-04-04T02:00:46.471" v="3597" actId="478"/>
          <ac:spMkLst>
            <pc:docMk/>
            <pc:sldMk cId="4222094520" sldId="307"/>
            <ac:spMk id="10" creationId="{C613160F-D6F8-5E68-36E4-EEE0865F0241}"/>
          </ac:spMkLst>
        </pc:spChg>
        <pc:spChg chg="add mod">
          <ac:chgData name="Aditya Govind" userId="f06595592dbc01fd" providerId="LiveId" clId="{8B9BEAE4-73D1-0741-B6E0-B66407CBF601}" dt="2025-04-04T02:16:45.199" v="4028" actId="1037"/>
          <ac:spMkLst>
            <pc:docMk/>
            <pc:sldMk cId="4222094520" sldId="307"/>
            <ac:spMk id="10" creationId="{F9BA30BB-F0A2-932C-EFF9-C457FB074A8A}"/>
          </ac:spMkLst>
        </pc:spChg>
        <pc:spChg chg="del mod">
          <ac:chgData name="Aditya Govind" userId="f06595592dbc01fd" providerId="LiveId" clId="{8B9BEAE4-73D1-0741-B6E0-B66407CBF601}" dt="2025-04-04T02:00:46.471" v="3597" actId="478"/>
          <ac:spMkLst>
            <pc:docMk/>
            <pc:sldMk cId="4222094520" sldId="307"/>
            <ac:spMk id="11" creationId="{CFB3DF42-CDCD-FC6C-8C26-A23CC7769498}"/>
          </ac:spMkLst>
        </pc:spChg>
        <pc:spChg chg="del mod">
          <ac:chgData name="Aditya Govind" userId="f06595592dbc01fd" providerId="LiveId" clId="{8B9BEAE4-73D1-0741-B6E0-B66407CBF601}" dt="2025-04-04T02:00:46.471" v="3597" actId="478"/>
          <ac:spMkLst>
            <pc:docMk/>
            <pc:sldMk cId="4222094520" sldId="307"/>
            <ac:spMk id="12" creationId="{08120CAC-B9CE-5B33-86A9-15BB222AE108}"/>
          </ac:spMkLst>
        </pc:spChg>
        <pc:spChg chg="del mod">
          <ac:chgData name="Aditya Govind" userId="f06595592dbc01fd" providerId="LiveId" clId="{8B9BEAE4-73D1-0741-B6E0-B66407CBF601}" dt="2025-04-04T02:00:46.471" v="3597" actId="478"/>
          <ac:spMkLst>
            <pc:docMk/>
            <pc:sldMk cId="4222094520" sldId="307"/>
            <ac:spMk id="13" creationId="{5E88E89E-CB5E-25DD-445E-A0201EA9DB9C}"/>
          </ac:spMkLst>
        </pc:spChg>
        <pc:spChg chg="add mod">
          <ac:chgData name="Aditya Govind" userId="f06595592dbc01fd" providerId="LiveId" clId="{8B9BEAE4-73D1-0741-B6E0-B66407CBF601}" dt="2025-04-04T02:16:45.199" v="4028" actId="1037"/>
          <ac:spMkLst>
            <pc:docMk/>
            <pc:sldMk cId="4222094520" sldId="307"/>
            <ac:spMk id="13" creationId="{6997F3A1-BDA8-A33E-BAF6-ADF50404BB7B}"/>
          </ac:spMkLst>
        </pc:spChg>
        <pc:spChg chg="del mod">
          <ac:chgData name="Aditya Govind" userId="f06595592dbc01fd" providerId="LiveId" clId="{8B9BEAE4-73D1-0741-B6E0-B66407CBF601}" dt="2025-04-04T02:00:46.471" v="3597" actId="478"/>
          <ac:spMkLst>
            <pc:docMk/>
            <pc:sldMk cId="4222094520" sldId="307"/>
            <ac:spMk id="15" creationId="{4E229158-9E5E-3346-1782-EA98B29F4F0B}"/>
          </ac:spMkLst>
        </pc:spChg>
        <pc:spChg chg="del mod">
          <ac:chgData name="Aditya Govind" userId="f06595592dbc01fd" providerId="LiveId" clId="{8B9BEAE4-73D1-0741-B6E0-B66407CBF601}" dt="2025-04-04T02:00:46.471" v="3597" actId="478"/>
          <ac:spMkLst>
            <pc:docMk/>
            <pc:sldMk cId="4222094520" sldId="307"/>
            <ac:spMk id="16" creationId="{622FF32E-13D0-E2D2-DD6C-48C20825F2B9}"/>
          </ac:spMkLst>
        </pc:spChg>
        <pc:spChg chg="add mod">
          <ac:chgData name="Aditya Govind" userId="f06595592dbc01fd" providerId="LiveId" clId="{8B9BEAE4-73D1-0741-B6E0-B66407CBF601}" dt="2025-04-04T02:16:45.199" v="4028" actId="1037"/>
          <ac:spMkLst>
            <pc:docMk/>
            <pc:sldMk cId="4222094520" sldId="307"/>
            <ac:spMk id="16" creationId="{E512E2EF-1AF2-1603-C881-A7DEF9442597}"/>
          </ac:spMkLst>
        </pc:spChg>
        <pc:spChg chg="add del mod">
          <ac:chgData name="Aditya Govind" userId="f06595592dbc01fd" providerId="LiveId" clId="{8B9BEAE4-73D1-0741-B6E0-B66407CBF601}" dt="2025-04-04T02:08:39.496" v="3869" actId="478"/>
          <ac:spMkLst>
            <pc:docMk/>
            <pc:sldMk cId="4222094520" sldId="307"/>
            <ac:spMk id="17" creationId="{7AB7AE7D-98F2-15E4-91D5-E8C31C2B512A}"/>
          </ac:spMkLst>
        </pc:spChg>
        <pc:spChg chg="del mod">
          <ac:chgData name="Aditya Govind" userId="f06595592dbc01fd" providerId="LiveId" clId="{8B9BEAE4-73D1-0741-B6E0-B66407CBF601}" dt="2025-04-04T02:00:46.471" v="3597" actId="478"/>
          <ac:spMkLst>
            <pc:docMk/>
            <pc:sldMk cId="4222094520" sldId="307"/>
            <ac:spMk id="17" creationId="{898907EA-60BC-ED9C-A31C-89B90CA2647D}"/>
          </ac:spMkLst>
        </pc:spChg>
        <pc:spChg chg="del mod">
          <ac:chgData name="Aditya Govind" userId="f06595592dbc01fd" providerId="LiveId" clId="{8B9BEAE4-73D1-0741-B6E0-B66407CBF601}" dt="2025-04-04T02:00:46.471" v="3597" actId="478"/>
          <ac:spMkLst>
            <pc:docMk/>
            <pc:sldMk cId="4222094520" sldId="307"/>
            <ac:spMk id="18" creationId="{8EAF908E-C1E3-6004-CB3C-FEDD3AB8DEB3}"/>
          </ac:spMkLst>
        </pc:spChg>
        <pc:spChg chg="add del mod">
          <ac:chgData name="Aditya Govind" userId="f06595592dbc01fd" providerId="LiveId" clId="{8B9BEAE4-73D1-0741-B6E0-B66407CBF601}" dt="2025-04-04T02:08:39.496" v="3869" actId="478"/>
          <ac:spMkLst>
            <pc:docMk/>
            <pc:sldMk cId="4222094520" sldId="307"/>
            <ac:spMk id="18" creationId="{EB8B669F-94A6-7EB0-F1E2-0832122C4DED}"/>
          </ac:spMkLst>
        </pc:spChg>
        <pc:spChg chg="del mod">
          <ac:chgData name="Aditya Govind" userId="f06595592dbc01fd" providerId="LiveId" clId="{8B9BEAE4-73D1-0741-B6E0-B66407CBF601}" dt="2025-04-04T02:00:46.471" v="3597" actId="478"/>
          <ac:spMkLst>
            <pc:docMk/>
            <pc:sldMk cId="4222094520" sldId="307"/>
            <ac:spMk id="19" creationId="{04E077CC-9BFE-2B71-CC74-AD82A96D3E8A}"/>
          </ac:spMkLst>
        </pc:spChg>
        <pc:spChg chg="add del mod">
          <ac:chgData name="Aditya Govind" userId="f06595592dbc01fd" providerId="LiveId" clId="{8B9BEAE4-73D1-0741-B6E0-B66407CBF601}" dt="2025-04-04T02:08:39.496" v="3869" actId="478"/>
          <ac:spMkLst>
            <pc:docMk/>
            <pc:sldMk cId="4222094520" sldId="307"/>
            <ac:spMk id="19" creationId="{22AD6B60-2845-EB21-4FF9-ED2EAA259D7F}"/>
          </ac:spMkLst>
        </pc:spChg>
        <pc:spChg chg="del mod">
          <ac:chgData name="Aditya Govind" userId="f06595592dbc01fd" providerId="LiveId" clId="{8B9BEAE4-73D1-0741-B6E0-B66407CBF601}" dt="2025-04-04T02:00:46.471" v="3597" actId="478"/>
          <ac:spMkLst>
            <pc:docMk/>
            <pc:sldMk cId="4222094520" sldId="307"/>
            <ac:spMk id="20" creationId="{83DCE55A-D0C9-0795-651A-79892D9169CA}"/>
          </ac:spMkLst>
        </pc:spChg>
        <pc:spChg chg="add mod">
          <ac:chgData name="Aditya Govind" userId="f06595592dbc01fd" providerId="LiveId" clId="{8B9BEAE4-73D1-0741-B6E0-B66407CBF601}" dt="2025-04-04T02:17:25.987" v="4038" actId="1037"/>
          <ac:spMkLst>
            <pc:docMk/>
            <pc:sldMk cId="4222094520" sldId="307"/>
            <ac:spMk id="20" creationId="{D5311AAB-018B-4F3F-210E-2144F846078C}"/>
          </ac:spMkLst>
        </pc:spChg>
        <pc:spChg chg="add mod">
          <ac:chgData name="Aditya Govind" userId="f06595592dbc01fd" providerId="LiveId" clId="{8B9BEAE4-73D1-0741-B6E0-B66407CBF601}" dt="2025-04-04T02:14:09.342" v="4024" actId="1037"/>
          <ac:spMkLst>
            <pc:docMk/>
            <pc:sldMk cId="4222094520" sldId="307"/>
            <ac:spMk id="21" creationId="{C2B13FE9-942B-0E72-8376-84FB618FD459}"/>
          </ac:spMkLst>
        </pc:spChg>
        <pc:spChg chg="add del mod">
          <ac:chgData name="Aditya Govind" userId="f06595592dbc01fd" providerId="LiveId" clId="{8B9BEAE4-73D1-0741-B6E0-B66407CBF601}" dt="2025-04-04T01:22:52.465" v="3386" actId="478"/>
          <ac:spMkLst>
            <pc:docMk/>
            <pc:sldMk cId="4222094520" sldId="307"/>
            <ac:spMk id="22" creationId="{65E538FB-CDCA-90C4-8429-5D5B067E0B43}"/>
          </ac:spMkLst>
        </pc:spChg>
        <pc:spChg chg="add mod">
          <ac:chgData name="Aditya Govind" userId="f06595592dbc01fd" providerId="LiveId" clId="{8B9BEAE4-73D1-0741-B6E0-B66407CBF601}" dt="2025-04-04T02:17:25.987" v="4038" actId="1037"/>
          <ac:spMkLst>
            <pc:docMk/>
            <pc:sldMk cId="4222094520" sldId="307"/>
            <ac:spMk id="22" creationId="{C879CB30-968F-D469-C11C-F91733B13A32}"/>
          </ac:spMkLst>
        </pc:spChg>
        <pc:spChg chg="mod">
          <ac:chgData name="Aditya Govind" userId="f06595592dbc01fd" providerId="LiveId" clId="{8B9BEAE4-73D1-0741-B6E0-B66407CBF601}" dt="2025-04-04T02:14:09.342" v="4024" actId="1037"/>
          <ac:spMkLst>
            <pc:docMk/>
            <pc:sldMk cId="4222094520" sldId="307"/>
            <ac:spMk id="24" creationId="{9D060F92-2F48-0904-C7E8-20FDCF1C9C7D}"/>
          </ac:spMkLst>
        </pc:spChg>
        <pc:spChg chg="add mod">
          <ac:chgData name="Aditya Govind" userId="f06595592dbc01fd" providerId="LiveId" clId="{8B9BEAE4-73D1-0741-B6E0-B66407CBF601}" dt="2025-04-04T02:17:25.987" v="4038" actId="1037"/>
          <ac:spMkLst>
            <pc:docMk/>
            <pc:sldMk cId="4222094520" sldId="307"/>
            <ac:spMk id="25" creationId="{C020FCB2-2CE2-D971-0882-1634FC32C608}"/>
          </ac:spMkLst>
        </pc:spChg>
        <pc:spChg chg="add mod">
          <ac:chgData name="Aditya Govind" userId="f06595592dbc01fd" providerId="LiveId" clId="{8B9BEAE4-73D1-0741-B6E0-B66407CBF601}" dt="2025-04-04T02:17:25.987" v="4038" actId="1037"/>
          <ac:spMkLst>
            <pc:docMk/>
            <pc:sldMk cId="4222094520" sldId="307"/>
            <ac:spMk id="26" creationId="{48A29C85-4E67-0715-E540-8845A32C0A9B}"/>
          </ac:spMkLst>
        </pc:spChg>
        <pc:spChg chg="del mod">
          <ac:chgData name="Aditya Govind" userId="f06595592dbc01fd" providerId="LiveId" clId="{8B9BEAE4-73D1-0741-B6E0-B66407CBF601}" dt="2025-04-04T01:43:53.764" v="3454" actId="478"/>
          <ac:spMkLst>
            <pc:docMk/>
            <pc:sldMk cId="4222094520" sldId="307"/>
            <ac:spMk id="28" creationId="{9567C824-021D-F50C-C1D3-31C959BF9312}"/>
          </ac:spMkLst>
        </pc:spChg>
        <pc:spChg chg="del mod">
          <ac:chgData name="Aditya Govind" userId="f06595592dbc01fd" providerId="LiveId" clId="{8B9BEAE4-73D1-0741-B6E0-B66407CBF601}" dt="2025-04-04T01:43:51.735" v="3453" actId="478"/>
          <ac:spMkLst>
            <pc:docMk/>
            <pc:sldMk cId="4222094520" sldId="307"/>
            <ac:spMk id="29" creationId="{45B233C8-9464-B8E6-814A-78BEF231F1DC}"/>
          </ac:spMkLst>
        </pc:spChg>
        <pc:spChg chg="del mod">
          <ac:chgData name="Aditya Govind" userId="f06595592dbc01fd" providerId="LiveId" clId="{8B9BEAE4-73D1-0741-B6E0-B66407CBF601}" dt="2025-04-04T01:43:55.651" v="3455" actId="478"/>
          <ac:spMkLst>
            <pc:docMk/>
            <pc:sldMk cId="4222094520" sldId="307"/>
            <ac:spMk id="30" creationId="{C6130692-C0A5-44F6-7CE5-CCC4ABD4632E}"/>
          </ac:spMkLst>
        </pc:spChg>
        <pc:spChg chg="mod">
          <ac:chgData name="Aditya Govind" userId="f06595592dbc01fd" providerId="LiveId" clId="{8B9BEAE4-73D1-0741-B6E0-B66407CBF601}" dt="2025-04-04T02:14:09.342" v="4024" actId="1037"/>
          <ac:spMkLst>
            <pc:docMk/>
            <pc:sldMk cId="4222094520" sldId="307"/>
            <ac:spMk id="31" creationId="{9E6B2BC1-39D2-26A4-1747-FD82BFBEB3F2}"/>
          </ac:spMkLst>
        </pc:spChg>
        <pc:spChg chg="mod">
          <ac:chgData name="Aditya Govind" userId="f06595592dbc01fd" providerId="LiveId" clId="{8B9BEAE4-73D1-0741-B6E0-B66407CBF601}" dt="2025-04-04T02:16:41.138" v="4025" actId="14100"/>
          <ac:spMkLst>
            <pc:docMk/>
            <pc:sldMk cId="4222094520" sldId="307"/>
            <ac:spMk id="32" creationId="{EB82E320-15E8-026F-45BD-6BA4AF911569}"/>
          </ac:spMkLst>
        </pc:spChg>
        <pc:spChg chg="del mod">
          <ac:chgData name="Aditya Govind" userId="f06595592dbc01fd" providerId="LiveId" clId="{8B9BEAE4-73D1-0741-B6E0-B66407CBF601}" dt="2025-04-04T02:01:24.770" v="3598" actId="478"/>
          <ac:spMkLst>
            <pc:docMk/>
            <pc:sldMk cId="4222094520" sldId="307"/>
            <ac:spMk id="179" creationId="{6590C3E1-3019-B2EA-44AD-409086D4DF6A}"/>
          </ac:spMkLst>
        </pc:spChg>
        <pc:picChg chg="add mod">
          <ac:chgData name="Aditya Govind" userId="f06595592dbc01fd" providerId="LiveId" clId="{8B9BEAE4-73D1-0741-B6E0-B66407CBF601}" dt="2025-04-04T02:16:45.199" v="4028" actId="1037"/>
          <ac:picMkLst>
            <pc:docMk/>
            <pc:sldMk cId="4222094520" sldId="307"/>
            <ac:picMk id="5" creationId="{BF98FD10-2DCC-60FD-78BD-63AF0F4AD27F}"/>
          </ac:picMkLst>
        </pc:picChg>
        <pc:picChg chg="add mod">
          <ac:chgData name="Aditya Govind" userId="f06595592dbc01fd" providerId="LiveId" clId="{8B9BEAE4-73D1-0741-B6E0-B66407CBF601}" dt="2025-04-04T02:16:45.199" v="4028" actId="1037"/>
          <ac:picMkLst>
            <pc:docMk/>
            <pc:sldMk cId="4222094520" sldId="307"/>
            <ac:picMk id="7" creationId="{4329F4DC-21B1-1717-164F-FA61DBC87D1D}"/>
          </ac:picMkLst>
        </pc:picChg>
        <pc:picChg chg="add mod">
          <ac:chgData name="Aditya Govind" userId="f06595592dbc01fd" providerId="LiveId" clId="{8B9BEAE4-73D1-0741-B6E0-B66407CBF601}" dt="2025-04-04T02:16:45.199" v="4028" actId="1037"/>
          <ac:picMkLst>
            <pc:docMk/>
            <pc:sldMk cId="4222094520" sldId="307"/>
            <ac:picMk id="11" creationId="{334C0EF1-79F4-B788-EAB4-EFEE9191CF22}"/>
          </ac:picMkLst>
        </pc:picChg>
        <pc:picChg chg="add mod">
          <ac:chgData name="Aditya Govind" userId="f06595592dbc01fd" providerId="LiveId" clId="{8B9BEAE4-73D1-0741-B6E0-B66407CBF601}" dt="2025-04-04T03:14:28.718" v="4285" actId="1076"/>
          <ac:picMkLst>
            <pc:docMk/>
            <pc:sldMk cId="4222094520" sldId="307"/>
            <ac:picMk id="14" creationId="{2981EF3B-6F5B-960E-6C25-EE839359C570}"/>
          </ac:picMkLst>
        </pc:picChg>
        <pc:picChg chg="add mod">
          <ac:chgData name="Aditya Govind" userId="f06595592dbc01fd" providerId="LiveId" clId="{8B9BEAE4-73D1-0741-B6E0-B66407CBF601}" dt="2025-04-04T02:16:45.199" v="4028" actId="1037"/>
          <ac:picMkLst>
            <pc:docMk/>
            <pc:sldMk cId="4222094520" sldId="307"/>
            <ac:picMk id="15" creationId="{07D76220-ACDB-B731-6E84-55EDF4944899}"/>
          </ac:picMkLst>
        </pc:picChg>
        <pc:picChg chg="add mod">
          <ac:chgData name="Aditya Govind" userId="f06595592dbc01fd" providerId="LiveId" clId="{8B9BEAE4-73D1-0741-B6E0-B66407CBF601}" dt="2025-04-04T03:14:23.886" v="4284" actId="1076"/>
          <ac:picMkLst>
            <pc:docMk/>
            <pc:sldMk cId="4222094520" sldId="307"/>
            <ac:picMk id="23" creationId="{2BE59E5B-E241-EB2F-6D42-925F04385B27}"/>
          </ac:picMkLst>
        </pc:picChg>
        <pc:picChg chg="del mod">
          <ac:chgData name="Aditya Govind" userId="f06595592dbc01fd" providerId="LiveId" clId="{8B9BEAE4-73D1-0741-B6E0-B66407CBF601}" dt="2025-04-04T01:41:37.445" v="3412" actId="478"/>
          <ac:picMkLst>
            <pc:docMk/>
            <pc:sldMk cId="4222094520" sldId="307"/>
            <ac:picMk id="26" creationId="{85A6C7D3-3242-F84A-14A8-F6D29C84FB13}"/>
          </ac:picMkLst>
        </pc:picChg>
        <pc:picChg chg="mod">
          <ac:chgData name="Aditya Govind" userId="f06595592dbc01fd" providerId="LiveId" clId="{8B9BEAE4-73D1-0741-B6E0-B66407CBF601}" dt="2025-04-04T02:14:09.342" v="4024" actId="1037"/>
          <ac:picMkLst>
            <pc:docMk/>
            <pc:sldMk cId="4222094520" sldId="307"/>
            <ac:picMk id="27" creationId="{A295AFB9-9FBC-B50F-2470-DEF84B76C396}"/>
          </ac:picMkLst>
        </pc:picChg>
        <pc:cxnChg chg="add del mod">
          <ac:chgData name="Aditya Govind" userId="f06595592dbc01fd" providerId="LiveId" clId="{8B9BEAE4-73D1-0741-B6E0-B66407CBF601}" dt="2025-04-04T01:03:02.284" v="3341" actId="478"/>
          <ac:cxnSpMkLst>
            <pc:docMk/>
            <pc:sldMk cId="4222094520" sldId="307"/>
            <ac:cxnSpMk id="3" creationId="{CE00658D-E547-0093-FE6C-24685F17A2DC}"/>
          </ac:cxnSpMkLst>
        </pc:cxnChg>
        <pc:cxnChg chg="del mod">
          <ac:chgData name="Aditya Govind" userId="f06595592dbc01fd" providerId="LiveId" clId="{8B9BEAE4-73D1-0741-B6E0-B66407CBF601}" dt="2025-04-04T02:00:46.471" v="3597" actId="478"/>
          <ac:cxnSpMkLst>
            <pc:docMk/>
            <pc:sldMk cId="4222094520" sldId="307"/>
            <ac:cxnSpMk id="5" creationId="{5308C8F1-43AB-C526-B3A5-1F99ADA793C1}"/>
          </ac:cxnSpMkLst>
        </pc:cxnChg>
        <pc:cxnChg chg="add mod">
          <ac:chgData name="Aditya Govind" userId="f06595592dbc01fd" providerId="LiveId" clId="{8B9BEAE4-73D1-0741-B6E0-B66407CBF601}" dt="2025-04-04T02:17:25.987" v="4038" actId="1037"/>
          <ac:cxnSpMkLst>
            <pc:docMk/>
            <pc:sldMk cId="4222094520" sldId="307"/>
            <ac:cxnSpMk id="6" creationId="{BBA468E3-A223-15F6-3976-E2A32BC2619E}"/>
          </ac:cxnSpMkLst>
        </pc:cxnChg>
        <pc:cxnChg chg="del mod">
          <ac:chgData name="Aditya Govind" userId="f06595592dbc01fd" providerId="LiveId" clId="{8B9BEAE4-73D1-0741-B6E0-B66407CBF601}" dt="2025-04-04T02:00:46.471" v="3597" actId="478"/>
          <ac:cxnSpMkLst>
            <pc:docMk/>
            <pc:sldMk cId="4222094520" sldId="307"/>
            <ac:cxnSpMk id="7" creationId="{8751D424-4E36-0CBA-D3F6-CC2DF98685DA}"/>
          </ac:cxnSpMkLst>
        </pc:cxnChg>
        <pc:cxnChg chg="add mod">
          <ac:chgData name="Aditya Govind" userId="f06595592dbc01fd" providerId="LiveId" clId="{8B9BEAE4-73D1-0741-B6E0-B66407CBF601}" dt="2025-04-04T02:07:15.821" v="3826" actId="1035"/>
          <ac:cxnSpMkLst>
            <pc:docMk/>
            <pc:sldMk cId="4222094520" sldId="307"/>
            <ac:cxnSpMk id="8" creationId="{D5164852-9787-C3DF-0FAC-C4F950184DBB}"/>
          </ac:cxnSpMkLst>
        </pc:cxnChg>
        <pc:cxnChg chg="add mod">
          <ac:chgData name="Aditya Govind" userId="f06595592dbc01fd" providerId="LiveId" clId="{8B9BEAE4-73D1-0741-B6E0-B66407CBF601}" dt="2025-04-04T02:17:25.987" v="4038" actId="1037"/>
          <ac:cxnSpMkLst>
            <pc:docMk/>
            <pc:sldMk cId="4222094520" sldId="307"/>
            <ac:cxnSpMk id="9" creationId="{6D5EB6B0-FABD-F52C-BF32-274612B5F064}"/>
          </ac:cxnSpMkLst>
        </pc:cxnChg>
        <pc:cxnChg chg="add mod">
          <ac:chgData name="Aditya Govind" userId="f06595592dbc01fd" providerId="LiveId" clId="{8B9BEAE4-73D1-0741-B6E0-B66407CBF601}" dt="2025-04-04T02:17:25.987" v="4038" actId="1037"/>
          <ac:cxnSpMkLst>
            <pc:docMk/>
            <pc:sldMk cId="4222094520" sldId="307"/>
            <ac:cxnSpMk id="12" creationId="{F86A2704-F29C-E98C-66CB-32BB1E10148A}"/>
          </ac:cxnSpMkLst>
        </pc:cxnChg>
        <pc:cxnChg chg="del">
          <ac:chgData name="Aditya Govind" userId="f06595592dbc01fd" providerId="LiveId" clId="{8B9BEAE4-73D1-0741-B6E0-B66407CBF601}" dt="2025-04-04T00:54:21.550" v="3095" actId="478"/>
          <ac:cxnSpMkLst>
            <pc:docMk/>
            <pc:sldMk cId="4222094520" sldId="307"/>
            <ac:cxnSpMk id="34" creationId="{ECF53755-0067-A154-6FE2-F2EEF4EBADED}"/>
          </ac:cxnSpMkLst>
        </pc:cxnChg>
        <pc:cxnChg chg="add del mod">
          <ac:chgData name="Aditya Govind" userId="f06595592dbc01fd" providerId="LiveId" clId="{8B9BEAE4-73D1-0741-B6E0-B66407CBF601}" dt="2025-04-04T02:05:34.637" v="3793" actId="1036"/>
          <ac:cxnSpMkLst>
            <pc:docMk/>
            <pc:sldMk cId="4222094520" sldId="307"/>
            <ac:cxnSpMk id="37" creationId="{559C5641-3C41-591B-F699-B9FFE9CCE16C}"/>
          </ac:cxnSpMkLst>
        </pc:cxnChg>
      </pc:sldChg>
      <pc:sldChg chg="modSp mod">
        <pc:chgData name="Aditya Govind" userId="f06595592dbc01fd" providerId="LiveId" clId="{8B9BEAE4-73D1-0741-B6E0-B66407CBF601}" dt="2025-04-05T02:08:50.842" v="9521" actId="208"/>
        <pc:sldMkLst>
          <pc:docMk/>
          <pc:sldMk cId="1845768215" sldId="310"/>
        </pc:sldMkLst>
        <pc:cxnChg chg="mod">
          <ac:chgData name="Aditya Govind" userId="f06595592dbc01fd" providerId="LiveId" clId="{8B9BEAE4-73D1-0741-B6E0-B66407CBF601}" dt="2025-04-05T02:08:50.842" v="9521" actId="208"/>
          <ac:cxnSpMkLst>
            <pc:docMk/>
            <pc:sldMk cId="1845768215" sldId="310"/>
            <ac:cxnSpMk id="177" creationId="{8A973C1C-D811-37FB-8B1B-8E9A9B9174AF}"/>
          </ac:cxnSpMkLst>
        </pc:cxnChg>
        <pc:cxnChg chg="mod">
          <ac:chgData name="Aditya Govind" userId="f06595592dbc01fd" providerId="LiveId" clId="{8B9BEAE4-73D1-0741-B6E0-B66407CBF601}" dt="2025-04-05T02:08:50.842" v="9521" actId="208"/>
          <ac:cxnSpMkLst>
            <pc:docMk/>
            <pc:sldMk cId="1845768215" sldId="310"/>
            <ac:cxnSpMk id="178" creationId="{0392D0E4-8E28-3518-FA73-11F638D0190D}"/>
          </ac:cxnSpMkLst>
        </pc:cxnChg>
      </pc:sldChg>
      <pc:sldChg chg="addSp delSp modSp add mod">
        <pc:chgData name="Aditya Govind" userId="f06595592dbc01fd" providerId="LiveId" clId="{8B9BEAE4-73D1-0741-B6E0-B66407CBF601}" dt="2025-04-04T02:46:03.058" v="4242" actId="1036"/>
        <pc:sldMkLst>
          <pc:docMk/>
          <pc:sldMk cId="3844013250" sldId="312"/>
        </pc:sldMkLst>
        <pc:spChg chg="mod">
          <ac:chgData name="Aditya Govind" userId="f06595592dbc01fd" providerId="LiveId" clId="{8B9BEAE4-73D1-0741-B6E0-B66407CBF601}" dt="2025-04-04T02:42:32.716" v="4203" actId="1036"/>
          <ac:spMkLst>
            <pc:docMk/>
            <pc:sldMk cId="3844013250" sldId="312"/>
            <ac:spMk id="3" creationId="{60F027FC-F801-6162-C2F2-71AC004B9D0A}"/>
          </ac:spMkLst>
        </pc:spChg>
        <pc:spChg chg="mod">
          <ac:chgData name="Aditya Govind" userId="f06595592dbc01fd" providerId="LiveId" clId="{8B9BEAE4-73D1-0741-B6E0-B66407CBF601}" dt="2025-04-04T02:19:58.020" v="4048" actId="1076"/>
          <ac:spMkLst>
            <pc:docMk/>
            <pc:sldMk cId="3844013250" sldId="312"/>
            <ac:spMk id="4" creationId="{0EBA158C-32D7-25DB-C53D-ED648E02550E}"/>
          </ac:spMkLst>
        </pc:spChg>
        <pc:spChg chg="mod">
          <ac:chgData name="Aditya Govind" userId="f06595592dbc01fd" providerId="LiveId" clId="{8B9BEAE4-73D1-0741-B6E0-B66407CBF601}" dt="2025-04-04T02:20:07.145" v="4051" actId="1037"/>
          <ac:spMkLst>
            <pc:docMk/>
            <pc:sldMk cId="3844013250" sldId="312"/>
            <ac:spMk id="20" creationId="{B232FCA5-F71A-F994-CDBF-7D281E46E3F6}"/>
          </ac:spMkLst>
        </pc:spChg>
        <pc:spChg chg="mod">
          <ac:chgData name="Aditya Govind" userId="f06595592dbc01fd" providerId="LiveId" clId="{8B9BEAE4-73D1-0741-B6E0-B66407CBF601}" dt="2025-04-04T02:45:03.891" v="4232" actId="1036"/>
          <ac:spMkLst>
            <pc:docMk/>
            <pc:sldMk cId="3844013250" sldId="312"/>
            <ac:spMk id="21" creationId="{690242D6-E305-6E44-5D28-69D52ABF6E44}"/>
          </ac:spMkLst>
        </pc:spChg>
        <pc:spChg chg="mod">
          <ac:chgData name="Aditya Govind" userId="f06595592dbc01fd" providerId="LiveId" clId="{8B9BEAE4-73D1-0741-B6E0-B66407CBF601}" dt="2025-04-04T02:45:03.891" v="4232" actId="1036"/>
          <ac:spMkLst>
            <pc:docMk/>
            <pc:sldMk cId="3844013250" sldId="312"/>
            <ac:spMk id="24" creationId="{936CF2F3-A4E1-3566-E771-AB027ACFFB42}"/>
          </ac:spMkLst>
        </pc:spChg>
        <pc:spChg chg="mod">
          <ac:chgData name="Aditya Govind" userId="f06595592dbc01fd" providerId="LiveId" clId="{8B9BEAE4-73D1-0741-B6E0-B66407CBF601}" dt="2025-04-04T02:45:03.891" v="4232" actId="1036"/>
          <ac:spMkLst>
            <pc:docMk/>
            <pc:sldMk cId="3844013250" sldId="312"/>
            <ac:spMk id="31" creationId="{E1F26E5E-95AE-6A5D-09A8-4A73B5C755D3}"/>
          </ac:spMkLst>
        </pc:spChg>
        <pc:spChg chg="mod">
          <ac:chgData name="Aditya Govind" userId="f06595592dbc01fd" providerId="LiveId" clId="{8B9BEAE4-73D1-0741-B6E0-B66407CBF601}" dt="2025-04-04T02:19:39.101" v="4047" actId="14100"/>
          <ac:spMkLst>
            <pc:docMk/>
            <pc:sldMk cId="3844013250" sldId="312"/>
            <ac:spMk id="32" creationId="{86CD5B51-0E8E-B234-4911-2B00C8A15BF1}"/>
          </ac:spMkLst>
        </pc:spChg>
        <pc:picChg chg="mod">
          <ac:chgData name="Aditya Govind" userId="f06595592dbc01fd" providerId="LiveId" clId="{8B9BEAE4-73D1-0741-B6E0-B66407CBF601}" dt="2025-04-04T02:19:58.020" v="4048" actId="1076"/>
          <ac:picMkLst>
            <pc:docMk/>
            <pc:sldMk cId="3844013250" sldId="312"/>
            <ac:picMk id="5" creationId="{B1CF9579-83D6-F752-5289-40D6972AD825}"/>
          </ac:picMkLst>
        </pc:picChg>
        <pc:picChg chg="del">
          <ac:chgData name="Aditya Govind" userId="f06595592dbc01fd" providerId="LiveId" clId="{8B9BEAE4-73D1-0741-B6E0-B66407CBF601}" dt="2025-04-04T02:35:57.080" v="4091" actId="21"/>
          <ac:picMkLst>
            <pc:docMk/>
            <pc:sldMk cId="3844013250" sldId="312"/>
            <ac:picMk id="14" creationId="{7B83D583-36D3-154E-8073-34D291939F6F}"/>
          </ac:picMkLst>
        </pc:picChg>
        <pc:picChg chg="del">
          <ac:chgData name="Aditya Govind" userId="f06595592dbc01fd" providerId="LiveId" clId="{8B9BEAE4-73D1-0741-B6E0-B66407CBF601}" dt="2025-04-04T02:35:57.080" v="4091" actId="21"/>
          <ac:picMkLst>
            <pc:docMk/>
            <pc:sldMk cId="3844013250" sldId="312"/>
            <ac:picMk id="23" creationId="{93091A55-F511-0BE0-1C12-A38AF1BDD649}"/>
          </ac:picMkLst>
        </pc:picChg>
        <pc:picChg chg="mod">
          <ac:chgData name="Aditya Govind" userId="f06595592dbc01fd" providerId="LiveId" clId="{8B9BEAE4-73D1-0741-B6E0-B66407CBF601}" dt="2025-04-04T02:45:56.183" v="4240" actId="1035"/>
          <ac:picMkLst>
            <pc:docMk/>
            <pc:sldMk cId="3844013250" sldId="312"/>
            <ac:picMk id="27" creationId="{EA9B0597-F0C7-E149-93C4-C0C11A50A2EB}"/>
          </ac:picMkLst>
        </pc:picChg>
        <pc:picChg chg="add del mod">
          <ac:chgData name="Aditya Govind" userId="f06595592dbc01fd" providerId="LiveId" clId="{8B9BEAE4-73D1-0741-B6E0-B66407CBF601}" dt="2025-04-04T02:37:06.443" v="4097" actId="478"/>
          <ac:picMkLst>
            <pc:docMk/>
            <pc:sldMk cId="3844013250" sldId="312"/>
            <ac:picMk id="33" creationId="{1689450B-986E-C744-66FB-0B6A18076351}"/>
          </ac:picMkLst>
        </pc:picChg>
        <pc:picChg chg="add del mod">
          <ac:chgData name="Aditya Govind" userId="f06595592dbc01fd" providerId="LiveId" clId="{8B9BEAE4-73D1-0741-B6E0-B66407CBF601}" dt="2025-04-04T02:39:56.047" v="4105" actId="478"/>
          <ac:picMkLst>
            <pc:docMk/>
            <pc:sldMk cId="3844013250" sldId="312"/>
            <ac:picMk id="34" creationId="{745D1524-F7AC-0A17-C47D-8E138B7C5DAF}"/>
          </ac:picMkLst>
        </pc:picChg>
        <pc:picChg chg="add del mod">
          <ac:chgData name="Aditya Govind" userId="f06595592dbc01fd" providerId="LiveId" clId="{8B9BEAE4-73D1-0741-B6E0-B66407CBF601}" dt="2025-04-04T02:39:54.886" v="4104" actId="478"/>
          <ac:picMkLst>
            <pc:docMk/>
            <pc:sldMk cId="3844013250" sldId="312"/>
            <ac:picMk id="35" creationId="{EF38ACFD-F9A1-39BC-4A60-0D66D217EBD6}"/>
          </ac:picMkLst>
        </pc:picChg>
        <pc:picChg chg="add mod">
          <ac:chgData name="Aditya Govind" userId="f06595592dbc01fd" providerId="LiveId" clId="{8B9BEAE4-73D1-0741-B6E0-B66407CBF601}" dt="2025-04-04T02:46:03.058" v="4242" actId="1036"/>
          <ac:picMkLst>
            <pc:docMk/>
            <pc:sldMk cId="3844013250" sldId="312"/>
            <ac:picMk id="36" creationId="{8A6653FA-D3E8-F211-9ACB-90893ECD4E99}"/>
          </ac:picMkLst>
        </pc:picChg>
        <pc:picChg chg="add del mod">
          <ac:chgData name="Aditya Govind" userId="f06595592dbc01fd" providerId="LiveId" clId="{8B9BEAE4-73D1-0741-B6E0-B66407CBF601}" dt="2025-04-04T02:44:15.178" v="4220" actId="478"/>
          <ac:picMkLst>
            <pc:docMk/>
            <pc:sldMk cId="3844013250" sldId="312"/>
            <ac:picMk id="39" creationId="{E31DAA4D-BAF7-1AEA-60D1-6BCA921186E3}"/>
          </ac:picMkLst>
        </pc:picChg>
        <pc:picChg chg="add mod">
          <ac:chgData name="Aditya Govind" userId="f06595592dbc01fd" providerId="LiveId" clId="{8B9BEAE4-73D1-0741-B6E0-B66407CBF601}" dt="2025-04-04T02:45:03.891" v="4232" actId="1036"/>
          <ac:picMkLst>
            <pc:docMk/>
            <pc:sldMk cId="3844013250" sldId="312"/>
            <ac:picMk id="40" creationId="{0D1979CB-F448-FCF9-F882-13F8B1A8A3F6}"/>
          </ac:picMkLst>
        </pc:picChg>
        <pc:cxnChg chg="del mod">
          <ac:chgData name="Aditya Govind" userId="f06595592dbc01fd" providerId="LiveId" clId="{8B9BEAE4-73D1-0741-B6E0-B66407CBF601}" dt="2025-04-04T02:31:02.762" v="4056" actId="478"/>
          <ac:cxnSpMkLst>
            <pc:docMk/>
            <pc:sldMk cId="3844013250" sldId="312"/>
            <ac:cxnSpMk id="6" creationId="{449C9A59-AF8A-B2C5-B5D1-C46BB38EEE7E}"/>
          </ac:cxnSpMkLst>
        </pc:cxnChg>
        <pc:cxnChg chg="del">
          <ac:chgData name="Aditya Govind" userId="f06595592dbc01fd" providerId="LiveId" clId="{8B9BEAE4-73D1-0741-B6E0-B66407CBF601}" dt="2025-04-04T02:41:47.081" v="4170" actId="478"/>
          <ac:cxnSpMkLst>
            <pc:docMk/>
            <pc:sldMk cId="3844013250" sldId="312"/>
            <ac:cxnSpMk id="8" creationId="{D5CF146E-AC8A-A2C8-232E-542F176B6963}"/>
          </ac:cxnSpMkLst>
        </pc:cxnChg>
        <pc:cxnChg chg="add">
          <ac:chgData name="Aditya Govind" userId="f06595592dbc01fd" providerId="LiveId" clId="{8B9BEAE4-73D1-0741-B6E0-B66407CBF601}" dt="2025-04-04T02:31:00.308" v="4055" actId="11529"/>
          <ac:cxnSpMkLst>
            <pc:docMk/>
            <pc:sldMk cId="3844013250" sldId="312"/>
            <ac:cxnSpMk id="18" creationId="{4C9C161D-61E3-2CF3-9037-6E30219A1EAF}"/>
          </ac:cxnSpMkLst>
        </pc:cxnChg>
        <pc:cxnChg chg="mod">
          <ac:chgData name="Aditya Govind" userId="f06595592dbc01fd" providerId="LiveId" clId="{8B9BEAE4-73D1-0741-B6E0-B66407CBF601}" dt="2025-04-04T02:31:08.239" v="4090" actId="1035"/>
          <ac:cxnSpMkLst>
            <pc:docMk/>
            <pc:sldMk cId="3844013250" sldId="312"/>
            <ac:cxnSpMk id="28" creationId="{4C9C161D-61E3-2CF3-9037-6E30219A1EAF}"/>
          </ac:cxnSpMkLst>
        </pc:cxnChg>
        <pc:cxnChg chg="mod">
          <ac:chgData name="Aditya Govind" userId="f06595592dbc01fd" providerId="LiveId" clId="{8B9BEAE4-73D1-0741-B6E0-B66407CBF601}" dt="2025-04-04T02:45:03.891" v="4232" actId="1036"/>
          <ac:cxnSpMkLst>
            <pc:docMk/>
            <pc:sldMk cId="3844013250" sldId="312"/>
            <ac:cxnSpMk id="37" creationId="{CDABBA94-71E8-434A-7A34-842B1720AE36}"/>
          </ac:cxnSpMkLst>
        </pc:cxnChg>
        <pc:cxnChg chg="add mod">
          <ac:chgData name="Aditya Govind" userId="f06595592dbc01fd" providerId="LiveId" clId="{8B9BEAE4-73D1-0741-B6E0-B66407CBF601}" dt="2025-04-04T02:45:03.891" v="4232" actId="1036"/>
          <ac:cxnSpMkLst>
            <pc:docMk/>
            <pc:sldMk cId="3844013250" sldId="312"/>
            <ac:cxnSpMk id="38" creationId="{905EB98F-88C1-D272-0FAE-03A705490C4A}"/>
          </ac:cxnSpMkLst>
        </pc:cxnChg>
        <pc:cxnChg chg="add del mod">
          <ac:chgData name="Aditya Govind" userId="f06595592dbc01fd" providerId="LiveId" clId="{8B9BEAE4-73D1-0741-B6E0-B66407CBF601}" dt="2025-04-04T02:45:53.542" v="4235" actId="478"/>
          <ac:cxnSpMkLst>
            <pc:docMk/>
            <pc:sldMk cId="3844013250" sldId="312"/>
            <ac:cxnSpMk id="41" creationId="{9E2BA9FB-1AA5-AC29-EF63-4A9ADEF38881}"/>
          </ac:cxnSpMkLst>
        </pc:cxnChg>
      </pc:sldChg>
      <pc:sldChg chg="addSp delSp modSp del mod">
        <pc:chgData name="Aditya Govind" userId="f06595592dbc01fd" providerId="LiveId" clId="{8B9BEAE4-73D1-0741-B6E0-B66407CBF601}" dt="2025-04-04T23:14:42.315" v="8088" actId="2696"/>
        <pc:sldMkLst>
          <pc:docMk/>
          <pc:sldMk cId="1329445367" sldId="313"/>
        </pc:sldMkLst>
        <pc:spChg chg="mod">
          <ac:chgData name="Aditya Govind" userId="f06595592dbc01fd" providerId="LiveId" clId="{8B9BEAE4-73D1-0741-B6E0-B66407CBF601}" dt="2025-04-04T03:05:37.706" v="4283" actId="20577"/>
          <ac:spMkLst>
            <pc:docMk/>
            <pc:sldMk cId="1329445367" sldId="313"/>
            <ac:spMk id="3" creationId="{85BF2BFA-A458-BF29-63B1-8AEAEE44C8D5}"/>
          </ac:spMkLst>
        </pc:spChg>
        <pc:spChg chg="mod">
          <ac:chgData name="Aditya Govind" userId="f06595592dbc01fd" providerId="LiveId" clId="{8B9BEAE4-73D1-0741-B6E0-B66407CBF601}" dt="2025-04-04T16:31:50.941" v="4941" actId="1036"/>
          <ac:spMkLst>
            <pc:docMk/>
            <pc:sldMk cId="1329445367" sldId="313"/>
            <ac:spMk id="9" creationId="{D173245B-A838-7B55-9899-279134F6363B}"/>
          </ac:spMkLst>
        </pc:spChg>
        <pc:spChg chg="mod">
          <ac:chgData name="Aditya Govind" userId="f06595592dbc01fd" providerId="LiveId" clId="{8B9BEAE4-73D1-0741-B6E0-B66407CBF601}" dt="2025-04-04T03:21:57.737" v="4319" actId="1037"/>
          <ac:spMkLst>
            <pc:docMk/>
            <pc:sldMk cId="1329445367" sldId="313"/>
            <ac:spMk id="12" creationId="{9B5E6F3F-62ED-978A-11B6-83814F3A0C71}"/>
          </ac:spMkLst>
        </pc:spChg>
        <pc:spChg chg="mod">
          <ac:chgData name="Aditya Govind" userId="f06595592dbc01fd" providerId="LiveId" clId="{8B9BEAE4-73D1-0741-B6E0-B66407CBF601}" dt="2025-04-04T03:21:57.737" v="4319" actId="1037"/>
          <ac:spMkLst>
            <pc:docMk/>
            <pc:sldMk cId="1329445367" sldId="313"/>
            <ac:spMk id="17" creationId="{3420636A-16E1-E5BE-3BD1-A2CE4091E907}"/>
          </ac:spMkLst>
        </pc:spChg>
        <pc:spChg chg="mod">
          <ac:chgData name="Aditya Govind" userId="f06595592dbc01fd" providerId="LiveId" clId="{8B9BEAE4-73D1-0741-B6E0-B66407CBF601}" dt="2025-04-04T16:30:57.293" v="4869" actId="1038"/>
          <ac:spMkLst>
            <pc:docMk/>
            <pc:sldMk cId="1329445367" sldId="313"/>
            <ac:spMk id="38" creationId="{4A8C10ED-333A-32E6-3AED-C8A1D81A7B01}"/>
          </ac:spMkLst>
        </pc:spChg>
        <pc:spChg chg="mod">
          <ac:chgData name="Aditya Govind" userId="f06595592dbc01fd" providerId="LiveId" clId="{8B9BEAE4-73D1-0741-B6E0-B66407CBF601}" dt="2025-04-04T03:05:10.924" v="4277" actId="207"/>
          <ac:spMkLst>
            <pc:docMk/>
            <pc:sldMk cId="1329445367" sldId="313"/>
            <ac:spMk id="56" creationId="{8BABBDCA-CB69-5E10-A66F-AE5B240034F1}"/>
          </ac:spMkLst>
        </pc:spChg>
        <pc:spChg chg="mod">
          <ac:chgData name="Aditya Govind" userId="f06595592dbc01fd" providerId="LiveId" clId="{8B9BEAE4-73D1-0741-B6E0-B66407CBF601}" dt="2025-04-04T03:05:10.924" v="4277" actId="207"/>
          <ac:spMkLst>
            <pc:docMk/>
            <pc:sldMk cId="1329445367" sldId="313"/>
            <ac:spMk id="58" creationId="{15FF075A-3821-65B2-D8ED-98DD1C3C6870}"/>
          </ac:spMkLst>
        </pc:spChg>
        <pc:spChg chg="mod">
          <ac:chgData name="Aditya Govind" userId="f06595592dbc01fd" providerId="LiveId" clId="{8B9BEAE4-73D1-0741-B6E0-B66407CBF601}" dt="2025-04-04T03:05:10.924" v="4277" actId="207"/>
          <ac:spMkLst>
            <pc:docMk/>
            <pc:sldMk cId="1329445367" sldId="313"/>
            <ac:spMk id="59" creationId="{46AB5459-1400-B6D6-BE69-C1E689BC07E2}"/>
          </ac:spMkLst>
        </pc:spChg>
        <pc:spChg chg="mod">
          <ac:chgData name="Aditya Govind" userId="f06595592dbc01fd" providerId="LiveId" clId="{8B9BEAE4-73D1-0741-B6E0-B66407CBF601}" dt="2025-04-04T16:32:06.631" v="4947" actId="20577"/>
          <ac:spMkLst>
            <pc:docMk/>
            <pc:sldMk cId="1329445367" sldId="313"/>
            <ac:spMk id="60" creationId="{85BF2BFA-A458-BF29-63B1-8AEAEE44C8D5}"/>
          </ac:spMkLst>
        </pc:spChg>
        <pc:spChg chg="mod">
          <ac:chgData name="Aditya Govind" userId="f06595592dbc01fd" providerId="LiveId" clId="{8B9BEAE4-73D1-0741-B6E0-B66407CBF601}" dt="2025-04-04T16:30:57.293" v="4869" actId="1038"/>
          <ac:spMkLst>
            <pc:docMk/>
            <pc:sldMk cId="1329445367" sldId="313"/>
            <ac:spMk id="61" creationId="{D6D37D06-D9F1-74F0-0E43-74C1CC13F987}"/>
          </ac:spMkLst>
        </pc:spChg>
        <pc:spChg chg="mod">
          <ac:chgData name="Aditya Govind" userId="f06595592dbc01fd" providerId="LiveId" clId="{8B9BEAE4-73D1-0741-B6E0-B66407CBF601}" dt="2025-04-04T16:30:57.293" v="4869" actId="1038"/>
          <ac:spMkLst>
            <pc:docMk/>
            <pc:sldMk cId="1329445367" sldId="313"/>
            <ac:spMk id="62" creationId="{EDBDA738-ACF0-C742-0CCC-F5C16DB62B1F}"/>
          </ac:spMkLst>
        </pc:spChg>
        <pc:picChg chg="add mod">
          <ac:chgData name="Aditya Govind" userId="f06595592dbc01fd" providerId="LiveId" clId="{8B9BEAE4-73D1-0741-B6E0-B66407CBF601}" dt="2025-04-04T02:36:01.465" v="4092"/>
          <ac:picMkLst>
            <pc:docMk/>
            <pc:sldMk cId="1329445367" sldId="313"/>
            <ac:picMk id="2" creationId="{31E73C14-FB84-F0C3-0EA2-9426083B9514}"/>
          </ac:picMkLst>
        </pc:picChg>
        <pc:picChg chg="add mod">
          <ac:chgData name="Aditya Govind" userId="f06595592dbc01fd" providerId="LiveId" clId="{8B9BEAE4-73D1-0741-B6E0-B66407CBF601}" dt="2025-04-04T02:46:21.779" v="4244" actId="1076"/>
          <ac:picMkLst>
            <pc:docMk/>
            <pc:sldMk cId="1329445367" sldId="313"/>
            <ac:picMk id="6" creationId="{6DBE3AA6-3DE0-F046-D97A-7FE1A5625851}"/>
          </ac:picMkLst>
        </pc:picChg>
        <pc:picChg chg="del">
          <ac:chgData name="Aditya Govind" userId="f06595592dbc01fd" providerId="LiveId" clId="{8B9BEAE4-73D1-0741-B6E0-B66407CBF601}" dt="2025-04-04T03:03:27.585" v="4246" actId="478"/>
          <ac:picMkLst>
            <pc:docMk/>
            <pc:sldMk cId="1329445367" sldId="313"/>
            <ac:picMk id="27" creationId="{939A6F54-8182-041A-74F3-31CC6FC85D71}"/>
          </ac:picMkLst>
        </pc:picChg>
        <pc:picChg chg="mod">
          <ac:chgData name="Aditya Govind" userId="f06595592dbc01fd" providerId="LiveId" clId="{8B9BEAE4-73D1-0741-B6E0-B66407CBF601}" dt="2025-04-04T19:27:04.251" v="5468" actId="1035"/>
          <ac:picMkLst>
            <pc:docMk/>
            <pc:sldMk cId="1329445367" sldId="313"/>
            <ac:picMk id="28" creationId="{BAE0DB39-749A-3579-40E4-67C38A9E0F57}"/>
          </ac:picMkLst>
        </pc:picChg>
        <pc:picChg chg="mod">
          <ac:chgData name="Aditya Govind" userId="f06595592dbc01fd" providerId="LiveId" clId="{8B9BEAE4-73D1-0741-B6E0-B66407CBF601}" dt="2025-04-04T19:26:59.183" v="5463" actId="1037"/>
          <ac:picMkLst>
            <pc:docMk/>
            <pc:sldMk cId="1329445367" sldId="313"/>
            <ac:picMk id="33" creationId="{00033B05-8807-0C41-E770-72C85F6D5FB4}"/>
          </ac:picMkLst>
        </pc:picChg>
        <pc:picChg chg="add mod">
          <ac:chgData name="Aditya Govind" userId="f06595592dbc01fd" providerId="LiveId" clId="{8B9BEAE4-73D1-0741-B6E0-B66407CBF601}" dt="2025-04-04T16:31:50.941" v="4941" actId="1036"/>
          <ac:picMkLst>
            <pc:docMk/>
            <pc:sldMk cId="1329445367" sldId="313"/>
            <ac:picMk id="36" creationId="{7D9D8225-EADF-0A68-5E20-489E6C0D536A}"/>
          </ac:picMkLst>
        </pc:picChg>
        <pc:picChg chg="add del mod">
          <ac:chgData name="Aditya Govind" userId="f06595592dbc01fd" providerId="LiveId" clId="{8B9BEAE4-73D1-0741-B6E0-B66407CBF601}" dt="2025-04-04T19:28:06.730" v="5469" actId="478"/>
          <ac:picMkLst>
            <pc:docMk/>
            <pc:sldMk cId="1329445367" sldId="313"/>
            <ac:picMk id="40" creationId="{B5145E77-6CA9-59A3-119B-B64003D5F706}"/>
          </ac:picMkLst>
        </pc:picChg>
        <pc:picChg chg="add mod">
          <ac:chgData name="Aditya Govind" userId="f06595592dbc01fd" providerId="LiveId" clId="{8B9BEAE4-73D1-0741-B6E0-B66407CBF601}" dt="2025-04-04T19:28:21.594" v="5474" actId="1076"/>
          <ac:picMkLst>
            <pc:docMk/>
            <pc:sldMk cId="1329445367" sldId="313"/>
            <ac:picMk id="41" creationId="{86DF30F4-BF25-58A3-F50A-AE71A4F15414}"/>
          </ac:picMkLst>
        </pc:picChg>
        <pc:picChg chg="del">
          <ac:chgData name="Aditya Govind" userId="f06595592dbc01fd" providerId="LiveId" clId="{8B9BEAE4-73D1-0741-B6E0-B66407CBF601}" dt="2025-04-04T19:25:06.512" v="5392" actId="478"/>
          <ac:picMkLst>
            <pc:docMk/>
            <pc:sldMk cId="1329445367" sldId="313"/>
            <ac:picMk id="67" creationId="{E0EFCC32-754E-794F-CA6B-9B00201BFEE7}"/>
          </ac:picMkLst>
        </pc:picChg>
      </pc:sldChg>
      <pc:sldChg chg="addSp delSp modSp mod">
        <pc:chgData name="Aditya Govind" userId="f06595592dbc01fd" providerId="LiveId" clId="{8B9BEAE4-73D1-0741-B6E0-B66407CBF601}" dt="2025-04-04T18:43:36.125" v="5011" actId="1076"/>
        <pc:sldMkLst>
          <pc:docMk/>
          <pc:sldMk cId="3484003696" sldId="314"/>
        </pc:sldMkLst>
        <pc:spChg chg="mod">
          <ac:chgData name="Aditya Govind" userId="f06595592dbc01fd" providerId="LiveId" clId="{8B9BEAE4-73D1-0741-B6E0-B66407CBF601}" dt="2025-04-04T18:43:36.125" v="5011" actId="1076"/>
          <ac:spMkLst>
            <pc:docMk/>
            <pc:sldMk cId="3484003696" sldId="314"/>
            <ac:spMk id="31" creationId="{495FF57B-30B8-D692-77B0-183033998C19}"/>
          </ac:spMkLst>
        </pc:spChg>
        <pc:spChg chg="del">
          <ac:chgData name="Aditya Govind" userId="f06595592dbc01fd" providerId="LiveId" clId="{8B9BEAE4-73D1-0741-B6E0-B66407CBF601}" dt="2025-04-04T18:33:53.359" v="5007" actId="478"/>
          <ac:spMkLst>
            <pc:docMk/>
            <pc:sldMk cId="3484003696" sldId="314"/>
            <ac:spMk id="58" creationId="{E8E6CBD3-AF7E-9302-8C00-10015ABFD13F}"/>
          </ac:spMkLst>
        </pc:spChg>
        <pc:picChg chg="add mod">
          <ac:chgData name="Aditya Govind" userId="f06595592dbc01fd" providerId="LiveId" clId="{8B9BEAE4-73D1-0741-B6E0-B66407CBF601}" dt="2025-04-04T18:33:50.820" v="5006" actId="1076"/>
          <ac:picMkLst>
            <pc:docMk/>
            <pc:sldMk cId="3484003696" sldId="314"/>
            <ac:picMk id="24" creationId="{09CE484D-95B0-63C9-5D04-8BD5598B0626}"/>
          </ac:picMkLst>
        </pc:picChg>
      </pc:sldChg>
      <pc:sldChg chg="addSp delSp modSp add mod">
        <pc:chgData name="Aditya Govind" userId="f06595592dbc01fd" providerId="LiveId" clId="{8B9BEAE4-73D1-0741-B6E0-B66407CBF601}" dt="2025-04-04T03:34:03.360" v="4696" actId="207"/>
        <pc:sldMkLst>
          <pc:docMk/>
          <pc:sldMk cId="2816166194" sldId="315"/>
        </pc:sldMkLst>
        <pc:spChg chg="add del mod">
          <ac:chgData name="Aditya Govind" userId="f06595592dbc01fd" providerId="LiveId" clId="{8B9BEAE4-73D1-0741-B6E0-B66407CBF601}" dt="2025-04-04T03:21:38.686" v="4309"/>
          <ac:spMkLst>
            <pc:docMk/>
            <pc:sldMk cId="2816166194" sldId="315"/>
            <ac:spMk id="3" creationId="{5A31DC4D-E973-732C-92F6-401C6CC573FB}"/>
          </ac:spMkLst>
        </pc:spChg>
        <pc:spChg chg="mod">
          <ac:chgData name="Aditya Govind" userId="f06595592dbc01fd" providerId="LiveId" clId="{8B9BEAE4-73D1-0741-B6E0-B66407CBF601}" dt="2025-04-04T03:34:03.360" v="4696" actId="207"/>
          <ac:spMkLst>
            <pc:docMk/>
            <pc:sldMk cId="2816166194" sldId="315"/>
            <ac:spMk id="4" creationId="{81FCEFA1-96C1-7DDA-A04D-279863B1F90C}"/>
          </ac:spMkLst>
        </pc:spChg>
        <pc:spChg chg="mod">
          <ac:chgData name="Aditya Govind" userId="f06595592dbc01fd" providerId="LiveId" clId="{8B9BEAE4-73D1-0741-B6E0-B66407CBF601}" dt="2025-04-04T03:18:18.688" v="4306" actId="20577"/>
          <ac:spMkLst>
            <pc:docMk/>
            <pc:sldMk cId="2816166194" sldId="315"/>
            <ac:spMk id="9" creationId="{65AF7128-9AAB-7F97-E399-07045F29AFE6}"/>
          </ac:spMkLst>
        </pc:spChg>
        <pc:spChg chg="mod">
          <ac:chgData name="Aditya Govind" userId="f06595592dbc01fd" providerId="LiveId" clId="{8B9BEAE4-73D1-0741-B6E0-B66407CBF601}" dt="2025-04-04T03:30:58.591" v="4567" actId="207"/>
          <ac:spMkLst>
            <pc:docMk/>
            <pc:sldMk cId="2816166194" sldId="315"/>
            <ac:spMk id="10" creationId="{1697B987-8077-4600-08BC-5BE7527DE32E}"/>
          </ac:spMkLst>
        </pc:spChg>
        <pc:spChg chg="mod">
          <ac:chgData name="Aditya Govind" userId="f06595592dbc01fd" providerId="LiveId" clId="{8B9BEAE4-73D1-0741-B6E0-B66407CBF601}" dt="2025-04-04T03:27:50.978" v="4492" actId="1035"/>
          <ac:spMkLst>
            <pc:docMk/>
            <pc:sldMk cId="2816166194" sldId="315"/>
            <ac:spMk id="12" creationId="{267EB15C-2AD2-4EE6-FE01-92B23A5AA6DF}"/>
          </ac:spMkLst>
        </pc:spChg>
        <pc:spChg chg="mod">
          <ac:chgData name="Aditya Govind" userId="f06595592dbc01fd" providerId="LiveId" clId="{8B9BEAE4-73D1-0741-B6E0-B66407CBF601}" dt="2025-04-04T03:32:26.734" v="4643" actId="207"/>
          <ac:spMkLst>
            <pc:docMk/>
            <pc:sldMk cId="2816166194" sldId="315"/>
            <ac:spMk id="20" creationId="{D1251417-2B22-4D65-E5D2-2ABD2B1FE7FC}"/>
          </ac:spMkLst>
        </pc:spChg>
        <pc:spChg chg="mod">
          <ac:chgData name="Aditya Govind" userId="f06595592dbc01fd" providerId="LiveId" clId="{8B9BEAE4-73D1-0741-B6E0-B66407CBF601}" dt="2025-04-04T03:32:06.235" v="4640" actId="207"/>
          <ac:spMkLst>
            <pc:docMk/>
            <pc:sldMk cId="2816166194" sldId="315"/>
            <ac:spMk id="22" creationId="{E2A97062-6378-87F8-EFB0-D8DE9B9187FA}"/>
          </ac:spMkLst>
        </pc:spChg>
        <pc:spChg chg="mod">
          <ac:chgData name="Aditya Govind" userId="f06595592dbc01fd" providerId="LiveId" clId="{8B9BEAE4-73D1-0741-B6E0-B66407CBF601}" dt="2025-04-04T03:31:43.611" v="4637" actId="1035"/>
          <ac:spMkLst>
            <pc:docMk/>
            <pc:sldMk cId="2816166194" sldId="315"/>
            <ac:spMk id="32" creationId="{67732194-FA78-CA72-F6A2-33FE6A5B8F52}"/>
          </ac:spMkLst>
        </pc:spChg>
        <pc:spChg chg="mod">
          <ac:chgData name="Aditya Govind" userId="f06595592dbc01fd" providerId="LiveId" clId="{8B9BEAE4-73D1-0741-B6E0-B66407CBF601}" dt="2025-04-04T03:24:44.204" v="4343" actId="1038"/>
          <ac:spMkLst>
            <pc:docMk/>
            <pc:sldMk cId="2816166194" sldId="315"/>
            <ac:spMk id="38" creationId="{D0D388AE-5A5A-B0E3-00D8-69ABBC271829}"/>
          </ac:spMkLst>
        </pc:spChg>
        <pc:spChg chg="mod">
          <ac:chgData name="Aditya Govind" userId="f06595592dbc01fd" providerId="LiveId" clId="{8B9BEAE4-73D1-0741-B6E0-B66407CBF601}" dt="2025-04-04T03:31:04.597" v="4575" actId="1036"/>
          <ac:spMkLst>
            <pc:docMk/>
            <pc:sldMk cId="2816166194" sldId="315"/>
            <ac:spMk id="60" creationId="{B96A4EED-9CFB-AB18-5771-C9D6B1546FC3}"/>
          </ac:spMkLst>
        </pc:spChg>
        <pc:grpChg chg="mod">
          <ac:chgData name="Aditya Govind" userId="f06595592dbc01fd" providerId="LiveId" clId="{8B9BEAE4-73D1-0741-B6E0-B66407CBF601}" dt="2025-04-04T03:31:52.259" v="4639" actId="1035"/>
          <ac:grpSpMkLst>
            <pc:docMk/>
            <pc:sldMk cId="2816166194" sldId="315"/>
            <ac:grpSpMk id="18" creationId="{4D113048-C72C-9A54-F758-B858C174F662}"/>
          </ac:grpSpMkLst>
        </pc:grpChg>
        <pc:grpChg chg="mod">
          <ac:chgData name="Aditya Govind" userId="f06595592dbc01fd" providerId="LiveId" clId="{8B9BEAE4-73D1-0741-B6E0-B66407CBF601}" dt="2025-04-04T03:33:51.590" v="4675" actId="1036"/>
          <ac:grpSpMkLst>
            <pc:docMk/>
            <pc:sldMk cId="2816166194" sldId="315"/>
            <ac:grpSpMk id="30" creationId="{626F0B28-A534-96E8-7E85-9D9B9BDACDFB}"/>
          </ac:grpSpMkLst>
        </pc:grpChg>
        <pc:picChg chg="add mod">
          <ac:chgData name="Aditya Govind" userId="f06595592dbc01fd" providerId="LiveId" clId="{8B9BEAE4-73D1-0741-B6E0-B66407CBF601}" dt="2025-04-04T03:27:03.820" v="4459" actId="14100"/>
          <ac:picMkLst>
            <pc:docMk/>
            <pc:sldMk cId="2816166194" sldId="315"/>
            <ac:picMk id="2" creationId="{1A434CD7-1631-ABB1-16B8-1DEAA576BA9E}"/>
          </ac:picMkLst>
        </pc:picChg>
        <pc:picChg chg="mod">
          <ac:chgData name="Aditya Govind" userId="f06595592dbc01fd" providerId="LiveId" clId="{8B9BEAE4-73D1-0741-B6E0-B66407CBF601}" dt="2025-04-04T03:33:47.046" v="4667" actId="207"/>
          <ac:picMkLst>
            <pc:docMk/>
            <pc:sldMk cId="2816166194" sldId="315"/>
            <ac:picMk id="5" creationId="{538E0660-62CF-A862-FF47-28302F1B9F3F}"/>
          </ac:picMkLst>
        </pc:picChg>
        <pc:picChg chg="add mod">
          <ac:chgData name="Aditya Govind" userId="f06595592dbc01fd" providerId="LiveId" clId="{8B9BEAE4-73D1-0741-B6E0-B66407CBF601}" dt="2025-04-04T03:27:50.978" v="4492" actId="1035"/>
          <ac:picMkLst>
            <pc:docMk/>
            <pc:sldMk cId="2816166194" sldId="315"/>
            <ac:picMk id="6" creationId="{72D0FA9F-693A-EE21-410C-16C3E8848353}"/>
          </ac:picMkLst>
        </pc:picChg>
        <pc:picChg chg="mod">
          <ac:chgData name="Aditya Govind" userId="f06595592dbc01fd" providerId="LiveId" clId="{8B9BEAE4-73D1-0741-B6E0-B66407CBF601}" dt="2025-04-04T03:31:26.605" v="4611" actId="1036"/>
          <ac:picMkLst>
            <pc:docMk/>
            <pc:sldMk cId="2816166194" sldId="315"/>
            <ac:picMk id="7" creationId="{A738E7CF-FD62-92E1-BA3F-3558E57247DE}"/>
          </ac:picMkLst>
        </pc:picChg>
        <pc:picChg chg="del">
          <ac:chgData name="Aditya Govind" userId="f06595592dbc01fd" providerId="LiveId" clId="{8B9BEAE4-73D1-0741-B6E0-B66407CBF601}" dt="2025-04-04T03:18:00.242" v="4287" actId="478"/>
          <ac:picMkLst>
            <pc:docMk/>
            <pc:sldMk cId="2816166194" sldId="315"/>
            <ac:picMk id="28" creationId="{2F35A6FD-40E6-BD4F-0C48-CBFD09979024}"/>
          </ac:picMkLst>
        </pc:picChg>
        <pc:picChg chg="del">
          <ac:chgData name="Aditya Govind" userId="f06595592dbc01fd" providerId="LiveId" clId="{8B9BEAE4-73D1-0741-B6E0-B66407CBF601}" dt="2025-04-04T03:18:00.242" v="4287" actId="478"/>
          <ac:picMkLst>
            <pc:docMk/>
            <pc:sldMk cId="2816166194" sldId="315"/>
            <ac:picMk id="33" creationId="{8DB93ED3-B64B-3720-4826-9342D8CC61C8}"/>
          </ac:picMkLst>
        </pc:picChg>
        <pc:picChg chg="del">
          <ac:chgData name="Aditya Govind" userId="f06595592dbc01fd" providerId="LiveId" clId="{8B9BEAE4-73D1-0741-B6E0-B66407CBF601}" dt="2025-04-04T03:18:00.242" v="4287" actId="478"/>
          <ac:picMkLst>
            <pc:docMk/>
            <pc:sldMk cId="2816166194" sldId="315"/>
            <ac:picMk id="36" creationId="{E2494EEE-3D19-1279-E7A6-AED821A31243}"/>
          </ac:picMkLst>
        </pc:picChg>
      </pc:sldChg>
      <pc:sldChg chg="addSp delSp modSp del mod">
        <pc:chgData name="Aditya Govind" userId="f06595592dbc01fd" providerId="LiveId" clId="{8B9BEAE4-73D1-0741-B6E0-B66407CBF601}" dt="2025-04-05T02:04:50.474" v="9517" actId="2696"/>
        <pc:sldMkLst>
          <pc:docMk/>
          <pc:sldMk cId="2021361070" sldId="316"/>
        </pc:sldMkLst>
        <pc:spChg chg="mod">
          <ac:chgData name="Aditya Govind" userId="f06595592dbc01fd" providerId="LiveId" clId="{8B9BEAE4-73D1-0741-B6E0-B66407CBF601}" dt="2025-04-05T00:31:41.762" v="8398" actId="1037"/>
          <ac:spMkLst>
            <pc:docMk/>
            <pc:sldMk cId="2021361070" sldId="316"/>
            <ac:spMk id="2" creationId="{CE946C0B-CBE8-DC33-ADA7-2C103E3B0D69}"/>
          </ac:spMkLst>
        </pc:spChg>
        <pc:spChg chg="del mod">
          <ac:chgData name="Aditya Govind" userId="f06595592dbc01fd" providerId="LiveId" clId="{8B9BEAE4-73D1-0741-B6E0-B66407CBF601}" dt="2025-04-05T01:26:50.325" v="8851" actId="478"/>
          <ac:spMkLst>
            <pc:docMk/>
            <pc:sldMk cId="2021361070" sldId="316"/>
            <ac:spMk id="3" creationId="{98BC2DD4-7E68-9BDD-E734-692A2C3F0666}"/>
          </ac:spMkLst>
        </pc:spChg>
        <pc:spChg chg="del mod">
          <ac:chgData name="Aditya Govind" userId="f06595592dbc01fd" providerId="LiveId" clId="{8B9BEAE4-73D1-0741-B6E0-B66407CBF601}" dt="2025-04-05T01:26:54.162" v="8852" actId="478"/>
          <ac:spMkLst>
            <pc:docMk/>
            <pc:sldMk cId="2021361070" sldId="316"/>
            <ac:spMk id="9" creationId="{37D97861-4010-9E2A-A91D-3D7CC1504FBB}"/>
          </ac:spMkLst>
        </pc:spChg>
        <pc:spChg chg="add del mod">
          <ac:chgData name="Aditya Govind" userId="f06595592dbc01fd" providerId="LiveId" clId="{8B9BEAE4-73D1-0741-B6E0-B66407CBF601}" dt="2025-04-05T00:30:29.810" v="8354" actId="478"/>
          <ac:spMkLst>
            <pc:docMk/>
            <pc:sldMk cId="2021361070" sldId="316"/>
            <ac:spMk id="23" creationId="{C479EC32-A44A-F491-EDE9-6D681F859C00}"/>
          </ac:spMkLst>
        </pc:spChg>
        <pc:spChg chg="add mod">
          <ac:chgData name="Aditya Govind" userId="f06595592dbc01fd" providerId="LiveId" clId="{8B9BEAE4-73D1-0741-B6E0-B66407CBF601}" dt="2025-04-05T00:31:30.025" v="8391" actId="1035"/>
          <ac:spMkLst>
            <pc:docMk/>
            <pc:sldMk cId="2021361070" sldId="316"/>
            <ac:spMk id="24" creationId="{66EDE793-798A-58FD-ED84-7498D0C30930}"/>
          </ac:spMkLst>
        </pc:spChg>
        <pc:spChg chg="add mod">
          <ac:chgData name="Aditya Govind" userId="f06595592dbc01fd" providerId="LiveId" clId="{8B9BEAE4-73D1-0741-B6E0-B66407CBF601}" dt="2025-04-05T00:31:18.314" v="8378" actId="1037"/>
          <ac:spMkLst>
            <pc:docMk/>
            <pc:sldMk cId="2021361070" sldId="316"/>
            <ac:spMk id="27" creationId="{1D4EA074-7935-5CE4-00AC-A366040A5A64}"/>
          </ac:spMkLst>
        </pc:spChg>
        <pc:spChg chg="add mod">
          <ac:chgData name="Aditya Govind" userId="f06595592dbc01fd" providerId="LiveId" clId="{8B9BEAE4-73D1-0741-B6E0-B66407CBF601}" dt="2025-04-05T01:36:27.433" v="8947" actId="207"/>
          <ac:spMkLst>
            <pc:docMk/>
            <pc:sldMk cId="2021361070" sldId="316"/>
            <ac:spMk id="28" creationId="{CA9425DF-7C8A-47C7-713A-C6C43F065335}"/>
          </ac:spMkLst>
        </pc:spChg>
        <pc:spChg chg="add del mod">
          <ac:chgData name="Aditya Govind" userId="f06595592dbc01fd" providerId="LiveId" clId="{8B9BEAE4-73D1-0741-B6E0-B66407CBF601}" dt="2025-04-05T00:42:25.625" v="8765" actId="478"/>
          <ac:spMkLst>
            <pc:docMk/>
            <pc:sldMk cId="2021361070" sldId="316"/>
            <ac:spMk id="31" creationId="{FD13B356-F9D0-24E5-0D54-A7B2C63DF401}"/>
          </ac:spMkLst>
        </pc:spChg>
        <pc:spChg chg="add del mod">
          <ac:chgData name="Aditya Govind" userId="f06595592dbc01fd" providerId="LiveId" clId="{8B9BEAE4-73D1-0741-B6E0-B66407CBF601}" dt="2025-04-05T00:42:26.083" v="8767"/>
          <ac:spMkLst>
            <pc:docMk/>
            <pc:sldMk cId="2021361070" sldId="316"/>
            <ac:spMk id="33" creationId="{4EC2320F-31AE-C0AD-B7FB-73EF40C76890}"/>
          </ac:spMkLst>
        </pc:spChg>
        <pc:spChg chg="add mod">
          <ac:chgData name="Aditya Govind" userId="f06595592dbc01fd" providerId="LiveId" clId="{8B9BEAE4-73D1-0741-B6E0-B66407CBF601}" dt="2025-04-05T01:36:30.283" v="8948" actId="207"/>
          <ac:spMkLst>
            <pc:docMk/>
            <pc:sldMk cId="2021361070" sldId="316"/>
            <ac:spMk id="34" creationId="{5BBFEFBA-ABE7-FCF7-DDD2-5E5E7841E459}"/>
          </ac:spMkLst>
        </pc:spChg>
        <pc:spChg chg="add del mod">
          <ac:chgData name="Aditya Govind" userId="f06595592dbc01fd" providerId="LiveId" clId="{8B9BEAE4-73D1-0741-B6E0-B66407CBF601}" dt="2025-04-05T00:55:00.423" v="8836" actId="478"/>
          <ac:spMkLst>
            <pc:docMk/>
            <pc:sldMk cId="2021361070" sldId="316"/>
            <ac:spMk id="35" creationId="{20323FCA-990A-F0F3-93DF-C0C73291E61E}"/>
          </ac:spMkLst>
        </pc:spChg>
        <pc:spChg chg="del">
          <ac:chgData name="Aditya Govind" userId="f06595592dbc01fd" providerId="LiveId" clId="{8B9BEAE4-73D1-0741-B6E0-B66407CBF601}" dt="2025-04-05T00:27:10.268" v="8298" actId="478"/>
          <ac:spMkLst>
            <pc:docMk/>
            <pc:sldMk cId="2021361070" sldId="316"/>
            <ac:spMk id="38" creationId="{65C13C87-C773-2298-FA6B-F27A1F554A69}"/>
          </ac:spMkLst>
        </pc:spChg>
        <pc:spChg chg="add del mod">
          <ac:chgData name="Aditya Govind" userId="f06595592dbc01fd" providerId="LiveId" clId="{8B9BEAE4-73D1-0741-B6E0-B66407CBF601}" dt="2025-04-05T01:32:07.992" v="8876" actId="478"/>
          <ac:spMkLst>
            <pc:docMk/>
            <pc:sldMk cId="2021361070" sldId="316"/>
            <ac:spMk id="39" creationId="{CF95516E-6A23-3F62-016C-6EE0C4072600}"/>
          </ac:spMkLst>
        </pc:spChg>
        <pc:spChg chg="add mod">
          <ac:chgData name="Aditya Govind" userId="f06595592dbc01fd" providerId="LiveId" clId="{8B9BEAE4-73D1-0741-B6E0-B66407CBF601}" dt="2025-04-05T01:36:45.711" v="8951" actId="5793"/>
          <ac:spMkLst>
            <pc:docMk/>
            <pc:sldMk cId="2021361070" sldId="316"/>
            <ac:spMk id="40" creationId="{4A960A24-428E-FA3B-2889-6CB01C4953FA}"/>
          </ac:spMkLst>
        </pc:spChg>
        <pc:spChg chg="mod">
          <ac:chgData name="Aditya Govind" userId="f06595592dbc01fd" providerId="LiveId" clId="{8B9BEAE4-73D1-0741-B6E0-B66407CBF601}" dt="2025-04-05T00:35:11.847" v="8566" actId="1035"/>
          <ac:spMkLst>
            <pc:docMk/>
            <pc:sldMk cId="2021361070" sldId="316"/>
            <ac:spMk id="56" creationId="{24E67E9A-C912-BDBF-75EF-C86575AAC41F}"/>
          </ac:spMkLst>
        </pc:spChg>
        <pc:spChg chg="del">
          <ac:chgData name="Aditya Govind" userId="f06595592dbc01fd" providerId="LiveId" clId="{8B9BEAE4-73D1-0741-B6E0-B66407CBF601}" dt="2025-04-05T00:30:09.015" v="8338" actId="478"/>
          <ac:spMkLst>
            <pc:docMk/>
            <pc:sldMk cId="2021361070" sldId="316"/>
            <ac:spMk id="58" creationId="{8CBCDFC3-22A2-9B71-56D8-FAB5B0404E22}"/>
          </ac:spMkLst>
        </pc:spChg>
        <pc:spChg chg="del">
          <ac:chgData name="Aditya Govind" userId="f06595592dbc01fd" providerId="LiveId" clId="{8B9BEAE4-73D1-0741-B6E0-B66407CBF601}" dt="2025-04-05T00:30:18.405" v="8341" actId="478"/>
          <ac:spMkLst>
            <pc:docMk/>
            <pc:sldMk cId="2021361070" sldId="316"/>
            <ac:spMk id="59" creationId="{A1211087-A0EF-8C39-1103-B27B8783CADE}"/>
          </ac:spMkLst>
        </pc:spChg>
        <pc:spChg chg="mod">
          <ac:chgData name="Aditya Govind" userId="f06595592dbc01fd" providerId="LiveId" clId="{8B9BEAE4-73D1-0741-B6E0-B66407CBF601}" dt="2025-04-05T00:41:29.371" v="8721" actId="20577"/>
          <ac:spMkLst>
            <pc:docMk/>
            <pc:sldMk cId="2021361070" sldId="316"/>
            <ac:spMk id="60" creationId="{25AFF54E-F8DD-80E9-A9C7-95F2BED48FE0}"/>
          </ac:spMkLst>
        </pc:spChg>
        <pc:spChg chg="del mod">
          <ac:chgData name="Aditya Govind" userId="f06595592dbc01fd" providerId="LiveId" clId="{8B9BEAE4-73D1-0741-B6E0-B66407CBF601}" dt="2025-04-05T00:27:10.268" v="8298" actId="478"/>
          <ac:spMkLst>
            <pc:docMk/>
            <pc:sldMk cId="2021361070" sldId="316"/>
            <ac:spMk id="61" creationId="{DF2FABF1-78BC-1E54-A864-01A68F9F4E94}"/>
          </ac:spMkLst>
        </pc:spChg>
        <pc:spChg chg="del">
          <ac:chgData name="Aditya Govind" userId="f06595592dbc01fd" providerId="LiveId" clId="{8B9BEAE4-73D1-0741-B6E0-B66407CBF601}" dt="2025-04-05T00:27:10.268" v="8298" actId="478"/>
          <ac:spMkLst>
            <pc:docMk/>
            <pc:sldMk cId="2021361070" sldId="316"/>
            <ac:spMk id="62" creationId="{7134AD6E-C9A6-62B0-9120-7333B48EEE07}"/>
          </ac:spMkLst>
        </pc:spChg>
        <pc:picChg chg="add del">
          <ac:chgData name="Aditya Govind" userId="f06595592dbc01fd" providerId="LiveId" clId="{8B9BEAE4-73D1-0741-B6E0-B66407CBF601}" dt="2025-04-05T00:24:40.339" v="8248" actId="478"/>
          <ac:picMkLst>
            <pc:docMk/>
            <pc:sldMk cId="2021361070" sldId="316"/>
            <ac:picMk id="6" creationId="{A73FAC0F-DEFF-EF44-C3DE-07971734C8E0}"/>
          </ac:picMkLst>
        </pc:picChg>
        <pc:picChg chg="add del mod">
          <ac:chgData name="Aditya Govind" userId="f06595592dbc01fd" providerId="LiveId" clId="{8B9BEAE4-73D1-0741-B6E0-B66407CBF601}" dt="2025-04-05T00:26:37.098" v="8270" actId="478"/>
          <ac:picMkLst>
            <pc:docMk/>
            <pc:sldMk cId="2021361070" sldId="316"/>
            <ac:picMk id="8" creationId="{4A0AB562-C63D-9436-E1B4-8CDB13EB3ACC}"/>
          </ac:picMkLst>
        </pc:picChg>
        <pc:picChg chg="del">
          <ac:chgData name="Aditya Govind" userId="f06595592dbc01fd" providerId="LiveId" clId="{8B9BEAE4-73D1-0741-B6E0-B66407CBF601}" dt="2025-04-05T00:27:10.268" v="8298" actId="478"/>
          <ac:picMkLst>
            <pc:docMk/>
            <pc:sldMk cId="2021361070" sldId="316"/>
            <ac:picMk id="12" creationId="{440A5C64-C014-6113-296E-DDD0F24475CE}"/>
          </ac:picMkLst>
        </pc:picChg>
        <pc:picChg chg="del">
          <ac:chgData name="Aditya Govind" userId="f06595592dbc01fd" providerId="LiveId" clId="{8B9BEAE4-73D1-0741-B6E0-B66407CBF601}" dt="2025-04-05T00:27:10.268" v="8298" actId="478"/>
          <ac:picMkLst>
            <pc:docMk/>
            <pc:sldMk cId="2021361070" sldId="316"/>
            <ac:picMk id="14" creationId="{8B0907B1-D478-0BD8-55FC-96380A30CEBE}"/>
          </ac:picMkLst>
        </pc:picChg>
        <pc:picChg chg="add mod">
          <ac:chgData name="Aditya Govind" userId="f06595592dbc01fd" providerId="LiveId" clId="{8B9BEAE4-73D1-0741-B6E0-B66407CBF601}" dt="2025-04-05T00:44:28.239" v="8832" actId="14100"/>
          <ac:picMkLst>
            <pc:docMk/>
            <pc:sldMk cId="2021361070" sldId="316"/>
            <ac:picMk id="17" creationId="{A8368632-3277-C473-42D2-FA5BC93CD178}"/>
          </ac:picMkLst>
        </pc:picChg>
        <pc:picChg chg="add mod">
          <ac:chgData name="Aditya Govind" userId="f06595592dbc01fd" providerId="LiveId" clId="{8B9BEAE4-73D1-0741-B6E0-B66407CBF601}" dt="2025-04-05T00:44:14.729" v="8830" actId="14100"/>
          <ac:picMkLst>
            <pc:docMk/>
            <pc:sldMk cId="2021361070" sldId="316"/>
            <ac:picMk id="21" creationId="{73623DCA-C3D3-A8F8-32BB-BEA6B20B69E7}"/>
          </ac:picMkLst>
        </pc:picChg>
        <pc:picChg chg="add del mod">
          <ac:chgData name="Aditya Govind" userId="f06595592dbc01fd" providerId="LiveId" clId="{8B9BEAE4-73D1-0741-B6E0-B66407CBF601}" dt="2025-04-05T01:23:03.915" v="8841" actId="478"/>
          <ac:picMkLst>
            <pc:docMk/>
            <pc:sldMk cId="2021361070" sldId="316"/>
            <ac:picMk id="36" creationId="{B82324A1-A376-C1EF-56A0-5AB06B6BE53F}"/>
          </ac:picMkLst>
        </pc:picChg>
        <pc:picChg chg="add del mod">
          <ac:chgData name="Aditya Govind" userId="f06595592dbc01fd" providerId="LiveId" clId="{8B9BEAE4-73D1-0741-B6E0-B66407CBF601}" dt="2025-04-05T01:26:50.325" v="8851" actId="478"/>
          <ac:picMkLst>
            <pc:docMk/>
            <pc:sldMk cId="2021361070" sldId="316"/>
            <ac:picMk id="37" creationId="{914B1501-7B71-FD9C-C1B4-F54C5B29FF94}"/>
          </ac:picMkLst>
        </pc:picChg>
      </pc:sldChg>
      <pc:sldChg chg="addSp delSp modSp mod">
        <pc:chgData name="Aditya Govind" userId="f06595592dbc01fd" providerId="LiveId" clId="{8B9BEAE4-73D1-0741-B6E0-B66407CBF601}" dt="2025-04-05T04:56:04.502" v="10233" actId="1076"/>
        <pc:sldMkLst>
          <pc:docMk/>
          <pc:sldMk cId="3672132502" sldId="317"/>
        </pc:sldMkLst>
        <pc:spChg chg="del">
          <ac:chgData name="Aditya Govind" userId="f06595592dbc01fd" providerId="LiveId" clId="{8B9BEAE4-73D1-0741-B6E0-B66407CBF601}" dt="2025-04-05T04:49:57.452" v="10216" actId="478"/>
          <ac:spMkLst>
            <pc:docMk/>
            <pc:sldMk cId="3672132502" sldId="317"/>
            <ac:spMk id="2" creationId="{EE038A4A-AA32-D21D-9C6C-D3791802FA25}"/>
          </ac:spMkLst>
        </pc:spChg>
        <pc:spChg chg="del">
          <ac:chgData name="Aditya Govind" userId="f06595592dbc01fd" providerId="LiveId" clId="{8B9BEAE4-73D1-0741-B6E0-B66407CBF601}" dt="2025-04-05T04:49:57.452" v="10216" actId="478"/>
          <ac:spMkLst>
            <pc:docMk/>
            <pc:sldMk cId="3672132502" sldId="317"/>
            <ac:spMk id="3" creationId="{4C7A5FF4-6CF6-55BA-F661-28135B8BC0FA}"/>
          </ac:spMkLst>
        </pc:spChg>
        <pc:spChg chg="add mod">
          <ac:chgData name="Aditya Govind" userId="f06595592dbc01fd" providerId="LiveId" clId="{8B9BEAE4-73D1-0741-B6E0-B66407CBF601}" dt="2025-04-05T04:56:04.502" v="10233" actId="1076"/>
          <ac:spMkLst>
            <pc:docMk/>
            <pc:sldMk cId="3672132502" sldId="317"/>
            <ac:spMk id="9" creationId="{AFA1B8D9-4386-0EEB-BA0B-30DF4DD28A2A}"/>
          </ac:spMkLst>
        </pc:spChg>
        <pc:spChg chg="add mod">
          <ac:chgData name="Aditya Govind" userId="f06595592dbc01fd" providerId="LiveId" clId="{8B9BEAE4-73D1-0741-B6E0-B66407CBF601}" dt="2025-04-05T04:51:30.722" v="10224" actId="207"/>
          <ac:spMkLst>
            <pc:docMk/>
            <pc:sldMk cId="3672132502" sldId="317"/>
            <ac:spMk id="12" creationId="{33A2569A-F9FD-9E88-04BD-4A325EE005B1}"/>
          </ac:spMkLst>
        </pc:spChg>
        <pc:spChg chg="add mod">
          <ac:chgData name="Aditya Govind" userId="f06595592dbc01fd" providerId="LiveId" clId="{8B9BEAE4-73D1-0741-B6E0-B66407CBF601}" dt="2025-04-05T04:52:13.204" v="10225" actId="1076"/>
          <ac:spMkLst>
            <pc:docMk/>
            <pc:sldMk cId="3672132502" sldId="317"/>
            <ac:spMk id="14" creationId="{554AA2AB-DAAF-9048-A48F-B1948C1B8376}"/>
          </ac:spMkLst>
        </pc:spChg>
        <pc:spChg chg="mod">
          <ac:chgData name="Aditya Govind" userId="f06595592dbc01fd" providerId="LiveId" clId="{8B9BEAE4-73D1-0741-B6E0-B66407CBF601}" dt="2025-04-05T04:50:12.136" v="10218" actId="207"/>
          <ac:spMkLst>
            <pc:docMk/>
            <pc:sldMk cId="3672132502" sldId="317"/>
            <ac:spMk id="16" creationId="{BD74581E-8F47-FC36-F0BD-1C1A10F20808}"/>
          </ac:spMkLst>
        </pc:spChg>
        <pc:spChg chg="add mod">
          <ac:chgData name="Aditya Govind" userId="f06595592dbc01fd" providerId="LiveId" clId="{8B9BEAE4-73D1-0741-B6E0-B66407CBF601}" dt="2025-04-05T04:53:33.319" v="10232" actId="1076"/>
          <ac:spMkLst>
            <pc:docMk/>
            <pc:sldMk cId="3672132502" sldId="317"/>
            <ac:spMk id="17" creationId="{D1101815-24BC-7592-8EC1-BC85B5245D4A}"/>
          </ac:spMkLst>
        </pc:spChg>
        <pc:spChg chg="add mod">
          <ac:chgData name="Aditya Govind" userId="f06595592dbc01fd" providerId="LiveId" clId="{8B9BEAE4-73D1-0741-B6E0-B66407CBF601}" dt="2025-04-05T04:53:14.835" v="10230" actId="1076"/>
          <ac:spMkLst>
            <pc:docMk/>
            <pc:sldMk cId="3672132502" sldId="317"/>
            <ac:spMk id="21" creationId="{915E6AAA-1679-2873-BE27-71F1E7FFD725}"/>
          </ac:spMkLst>
        </pc:spChg>
        <pc:spChg chg="add mod">
          <ac:chgData name="Aditya Govind" userId="f06595592dbc01fd" providerId="LiveId" clId="{8B9BEAE4-73D1-0741-B6E0-B66407CBF601}" dt="2025-04-05T04:51:30.722" v="10224" actId="207"/>
          <ac:spMkLst>
            <pc:docMk/>
            <pc:sldMk cId="3672132502" sldId="317"/>
            <ac:spMk id="23" creationId="{0A138B3D-DE12-0489-67C6-EC9C2C4AB232}"/>
          </ac:spMkLst>
        </pc:spChg>
        <pc:spChg chg="mod">
          <ac:chgData name="Aditya Govind" userId="f06595592dbc01fd" providerId="LiveId" clId="{8B9BEAE4-73D1-0741-B6E0-B66407CBF601}" dt="2025-04-05T04:50:17.015" v="10219" actId="207"/>
          <ac:spMkLst>
            <pc:docMk/>
            <pc:sldMk cId="3672132502" sldId="317"/>
            <ac:spMk id="26" creationId="{5B163ABC-6BA2-69BA-EC1A-AEBEE5FEF5A2}"/>
          </ac:spMkLst>
        </pc:spChg>
        <pc:spChg chg="del">
          <ac:chgData name="Aditya Govind" userId="f06595592dbc01fd" providerId="LiveId" clId="{8B9BEAE4-73D1-0741-B6E0-B66407CBF601}" dt="2025-04-05T04:49:57.452" v="10216" actId="478"/>
          <ac:spMkLst>
            <pc:docMk/>
            <pc:sldMk cId="3672132502" sldId="317"/>
            <ac:spMk id="38" creationId="{01DA97AB-8E17-26E0-3CB9-52CBC625B918}"/>
          </ac:spMkLst>
        </pc:spChg>
        <pc:spChg chg="mod">
          <ac:chgData name="Aditya Govind" userId="f06595592dbc01fd" providerId="LiveId" clId="{8B9BEAE4-73D1-0741-B6E0-B66407CBF601}" dt="2025-04-05T04:50:05.148" v="10217" actId="207"/>
          <ac:spMkLst>
            <pc:docMk/>
            <pc:sldMk cId="3672132502" sldId="317"/>
            <ac:spMk id="56" creationId="{235F7520-CBD2-A207-4A84-440D0170FCA3}"/>
          </ac:spMkLst>
        </pc:spChg>
        <pc:spChg chg="mod">
          <ac:chgData name="Aditya Govind" userId="f06595592dbc01fd" providerId="LiveId" clId="{8B9BEAE4-73D1-0741-B6E0-B66407CBF601}" dt="2025-04-05T04:50:05.148" v="10217" actId="207"/>
          <ac:spMkLst>
            <pc:docMk/>
            <pc:sldMk cId="3672132502" sldId="317"/>
            <ac:spMk id="58" creationId="{60AD87E9-CA10-8FCB-8955-2C6F4B9F6117}"/>
          </ac:spMkLst>
        </pc:spChg>
        <pc:spChg chg="mod">
          <ac:chgData name="Aditya Govind" userId="f06595592dbc01fd" providerId="LiveId" clId="{8B9BEAE4-73D1-0741-B6E0-B66407CBF601}" dt="2025-04-05T04:50:05.148" v="10217" actId="207"/>
          <ac:spMkLst>
            <pc:docMk/>
            <pc:sldMk cId="3672132502" sldId="317"/>
            <ac:spMk id="59" creationId="{7E4197F0-B89D-857E-B618-183203FF33FF}"/>
          </ac:spMkLst>
        </pc:spChg>
        <pc:spChg chg="del">
          <ac:chgData name="Aditya Govind" userId="f06595592dbc01fd" providerId="LiveId" clId="{8B9BEAE4-73D1-0741-B6E0-B66407CBF601}" dt="2025-04-05T04:49:57.452" v="10216" actId="478"/>
          <ac:spMkLst>
            <pc:docMk/>
            <pc:sldMk cId="3672132502" sldId="317"/>
            <ac:spMk id="60" creationId="{E1973E67-8218-C87B-218B-E565E0999DF4}"/>
          </ac:spMkLst>
        </pc:spChg>
        <pc:spChg chg="del">
          <ac:chgData name="Aditya Govind" userId="f06595592dbc01fd" providerId="LiveId" clId="{8B9BEAE4-73D1-0741-B6E0-B66407CBF601}" dt="2025-04-05T04:49:57.452" v="10216" actId="478"/>
          <ac:spMkLst>
            <pc:docMk/>
            <pc:sldMk cId="3672132502" sldId="317"/>
            <ac:spMk id="61" creationId="{14617113-B760-4294-66C1-96311518A768}"/>
          </ac:spMkLst>
        </pc:spChg>
        <pc:spChg chg="del">
          <ac:chgData name="Aditya Govind" userId="f06595592dbc01fd" providerId="LiveId" clId="{8B9BEAE4-73D1-0741-B6E0-B66407CBF601}" dt="2025-04-05T04:49:57.452" v="10216" actId="478"/>
          <ac:spMkLst>
            <pc:docMk/>
            <pc:sldMk cId="3672132502" sldId="317"/>
            <ac:spMk id="62" creationId="{0A7FFFD6-4B59-31C1-A25E-2AF8BAFD1543}"/>
          </ac:spMkLst>
        </pc:spChg>
        <pc:picChg chg="del">
          <ac:chgData name="Aditya Govind" userId="f06595592dbc01fd" providerId="LiveId" clId="{8B9BEAE4-73D1-0741-B6E0-B66407CBF601}" dt="2025-04-05T04:49:57.452" v="10216" actId="478"/>
          <ac:picMkLst>
            <pc:docMk/>
            <pc:sldMk cId="3672132502" sldId="317"/>
            <ac:picMk id="6" creationId="{A78B8294-E7D6-407A-D3C4-9BFCF37C63C4}"/>
          </ac:picMkLst>
        </pc:picChg>
        <pc:picChg chg="del">
          <ac:chgData name="Aditya Govind" userId="f06595592dbc01fd" providerId="LiveId" clId="{8B9BEAE4-73D1-0741-B6E0-B66407CBF601}" dt="2025-04-05T04:49:57.452" v="10216" actId="478"/>
          <ac:picMkLst>
            <pc:docMk/>
            <pc:sldMk cId="3672132502" sldId="317"/>
            <ac:picMk id="8" creationId="{BE220C18-78A2-8594-F468-1138C710FA6E}"/>
          </ac:picMkLst>
        </pc:picChg>
        <pc:cxnChg chg="add mod">
          <ac:chgData name="Aditya Govind" userId="f06595592dbc01fd" providerId="LiveId" clId="{8B9BEAE4-73D1-0741-B6E0-B66407CBF601}" dt="2025-04-05T04:53:33.319" v="10232" actId="1076"/>
          <ac:cxnSpMkLst>
            <pc:docMk/>
            <pc:sldMk cId="3672132502" sldId="317"/>
            <ac:cxnSpMk id="24" creationId="{4E70CA09-4702-AAF1-1D3E-894816EA4A37}"/>
          </ac:cxnSpMkLst>
        </pc:cxnChg>
        <pc:cxnChg chg="add mod">
          <ac:chgData name="Aditya Govind" userId="f06595592dbc01fd" providerId="LiveId" clId="{8B9BEAE4-73D1-0741-B6E0-B66407CBF601}" dt="2025-04-05T04:52:13.204" v="10225" actId="1076"/>
          <ac:cxnSpMkLst>
            <pc:docMk/>
            <pc:sldMk cId="3672132502" sldId="317"/>
            <ac:cxnSpMk id="27" creationId="{E5533EDD-CAE7-5DAA-33AE-3C989AB3C15C}"/>
          </ac:cxnSpMkLst>
        </pc:cxnChg>
        <pc:cxnChg chg="add mod">
          <ac:chgData name="Aditya Govind" userId="f06595592dbc01fd" providerId="LiveId" clId="{8B9BEAE4-73D1-0741-B6E0-B66407CBF601}" dt="2025-04-05T04:53:33.319" v="10232" actId="1076"/>
          <ac:cxnSpMkLst>
            <pc:docMk/>
            <pc:sldMk cId="3672132502" sldId="317"/>
            <ac:cxnSpMk id="28" creationId="{160DCB99-DF29-40A7-98DB-92AB30D251E4}"/>
          </ac:cxnSpMkLst>
        </pc:cxnChg>
        <pc:cxnChg chg="add mod">
          <ac:chgData name="Aditya Govind" userId="f06595592dbc01fd" providerId="LiveId" clId="{8B9BEAE4-73D1-0741-B6E0-B66407CBF601}" dt="2025-04-05T04:53:14.835" v="10230" actId="1076"/>
          <ac:cxnSpMkLst>
            <pc:docMk/>
            <pc:sldMk cId="3672132502" sldId="317"/>
            <ac:cxnSpMk id="31" creationId="{51BA8EEB-2358-FCCE-A22D-D199B98FCAF1}"/>
          </ac:cxnSpMkLst>
        </pc:cxnChg>
        <pc:cxnChg chg="add mod">
          <ac:chgData name="Aditya Govind" userId="f06595592dbc01fd" providerId="LiveId" clId="{8B9BEAE4-73D1-0741-B6E0-B66407CBF601}" dt="2025-04-05T04:56:04.502" v="10233" actId="1076"/>
          <ac:cxnSpMkLst>
            <pc:docMk/>
            <pc:sldMk cId="3672132502" sldId="317"/>
            <ac:cxnSpMk id="33" creationId="{51F6FE75-7AD9-4A0E-3171-D08462543E02}"/>
          </ac:cxnSpMkLst>
        </pc:cxnChg>
        <pc:cxnChg chg="add mod">
          <ac:chgData name="Aditya Govind" userId="f06595592dbc01fd" providerId="LiveId" clId="{8B9BEAE4-73D1-0741-B6E0-B66407CBF601}" dt="2025-04-05T04:56:04.502" v="10233" actId="1076"/>
          <ac:cxnSpMkLst>
            <pc:docMk/>
            <pc:sldMk cId="3672132502" sldId="317"/>
            <ac:cxnSpMk id="34" creationId="{FF0DAA0F-C09C-B971-98D3-BE291D131A38}"/>
          </ac:cxnSpMkLst>
        </pc:cxnChg>
        <pc:cxnChg chg="add mod">
          <ac:chgData name="Aditya Govind" userId="f06595592dbc01fd" providerId="LiveId" clId="{8B9BEAE4-73D1-0741-B6E0-B66407CBF601}" dt="2025-04-05T04:53:33.319" v="10232" actId="1076"/>
          <ac:cxnSpMkLst>
            <pc:docMk/>
            <pc:sldMk cId="3672132502" sldId="317"/>
            <ac:cxnSpMk id="35" creationId="{0AFED4FF-44C5-2BBD-C8F2-7716F3E3AF95}"/>
          </ac:cxnSpMkLst>
        </pc:cxnChg>
      </pc:sldChg>
      <pc:sldChg chg="addSp delSp modSp add mod">
        <pc:chgData name="Aditya Govind" userId="f06595592dbc01fd" providerId="LiveId" clId="{8B9BEAE4-73D1-0741-B6E0-B66407CBF601}" dt="2025-04-04T18:30:19.752" v="5004" actId="1035"/>
        <pc:sldMkLst>
          <pc:docMk/>
          <pc:sldMk cId="331466480" sldId="319"/>
        </pc:sldMkLst>
        <pc:spChg chg="del">
          <ac:chgData name="Aditya Govind" userId="f06595592dbc01fd" providerId="LiveId" clId="{8B9BEAE4-73D1-0741-B6E0-B66407CBF601}" dt="2025-04-04T03:39:29.968" v="4699" actId="478"/>
          <ac:spMkLst>
            <pc:docMk/>
            <pc:sldMk cId="331466480" sldId="319"/>
            <ac:spMk id="2" creationId="{B9EF41C5-BE0D-64FD-06C8-794CC7C81E2D}"/>
          </ac:spMkLst>
        </pc:spChg>
        <pc:spChg chg="del">
          <ac:chgData name="Aditya Govind" userId="f06595592dbc01fd" providerId="LiveId" clId="{8B9BEAE4-73D1-0741-B6E0-B66407CBF601}" dt="2025-04-04T03:39:32.417" v="4700" actId="478"/>
          <ac:spMkLst>
            <pc:docMk/>
            <pc:sldMk cId="331466480" sldId="319"/>
            <ac:spMk id="3" creationId="{686859EB-7540-812B-E54B-EAC68E08CDA1}"/>
          </ac:spMkLst>
        </pc:spChg>
        <pc:spChg chg="del">
          <ac:chgData name="Aditya Govind" userId="f06595592dbc01fd" providerId="LiveId" clId="{8B9BEAE4-73D1-0741-B6E0-B66407CBF601}" dt="2025-04-04T03:39:26.449" v="4698" actId="478"/>
          <ac:spMkLst>
            <pc:docMk/>
            <pc:sldMk cId="331466480" sldId="319"/>
            <ac:spMk id="38" creationId="{E28A18DC-8186-1CF4-7C30-B3AD5DDF6A73}"/>
          </ac:spMkLst>
        </pc:spChg>
        <pc:spChg chg="mod">
          <ac:chgData name="Aditya Govind" userId="f06595592dbc01fd" providerId="LiveId" clId="{8B9BEAE4-73D1-0741-B6E0-B66407CBF601}" dt="2025-04-04T03:41:58.009" v="4773" actId="1036"/>
          <ac:spMkLst>
            <pc:docMk/>
            <pc:sldMk cId="331466480" sldId="319"/>
            <ac:spMk id="56" creationId="{3C076BE6-696F-5E49-7002-BF9B8BBA8963}"/>
          </ac:spMkLst>
        </pc:spChg>
        <pc:spChg chg="del">
          <ac:chgData name="Aditya Govind" userId="f06595592dbc01fd" providerId="LiveId" clId="{8B9BEAE4-73D1-0741-B6E0-B66407CBF601}" dt="2025-04-04T03:41:14.037" v="4701" actId="478"/>
          <ac:spMkLst>
            <pc:docMk/>
            <pc:sldMk cId="331466480" sldId="319"/>
            <ac:spMk id="58" creationId="{8E9B0705-0E5D-C346-56E1-336F8289C2AC}"/>
          </ac:spMkLst>
        </pc:spChg>
        <pc:spChg chg="mod">
          <ac:chgData name="Aditya Govind" userId="f06595592dbc01fd" providerId="LiveId" clId="{8B9BEAE4-73D1-0741-B6E0-B66407CBF601}" dt="2025-04-04T03:41:58.009" v="4773" actId="1036"/>
          <ac:spMkLst>
            <pc:docMk/>
            <pc:sldMk cId="331466480" sldId="319"/>
            <ac:spMk id="59" creationId="{01616E52-4AEB-436B-2C1A-DA4AF5E71FC8}"/>
          </ac:spMkLst>
        </pc:spChg>
        <pc:spChg chg="del">
          <ac:chgData name="Aditya Govind" userId="f06595592dbc01fd" providerId="LiveId" clId="{8B9BEAE4-73D1-0741-B6E0-B66407CBF601}" dt="2025-04-04T03:39:26.449" v="4698" actId="478"/>
          <ac:spMkLst>
            <pc:docMk/>
            <pc:sldMk cId="331466480" sldId="319"/>
            <ac:spMk id="61" creationId="{08E8F4B4-3442-7AA1-3ACA-2F7662C256A2}"/>
          </ac:spMkLst>
        </pc:spChg>
        <pc:spChg chg="del">
          <ac:chgData name="Aditya Govind" userId="f06595592dbc01fd" providerId="LiveId" clId="{8B9BEAE4-73D1-0741-B6E0-B66407CBF601}" dt="2025-04-04T03:39:26.449" v="4698" actId="478"/>
          <ac:spMkLst>
            <pc:docMk/>
            <pc:sldMk cId="331466480" sldId="319"/>
            <ac:spMk id="62" creationId="{552A2AB0-11B4-0B60-4116-40B9D89E4AE7}"/>
          </ac:spMkLst>
        </pc:spChg>
        <pc:graphicFrameChg chg="add del mod modGraphic">
          <ac:chgData name="Aditya Govind" userId="f06595592dbc01fd" providerId="LiveId" clId="{8B9BEAE4-73D1-0741-B6E0-B66407CBF601}" dt="2025-04-04T03:45:03.846" v="4794" actId="478"/>
          <ac:graphicFrameMkLst>
            <pc:docMk/>
            <pc:sldMk cId="331466480" sldId="319"/>
            <ac:graphicFrameMk id="9" creationId="{6E3A6BC9-8C71-01C0-146F-67715D021C2D}"/>
          </ac:graphicFrameMkLst>
        </pc:graphicFrameChg>
        <pc:graphicFrameChg chg="add del mod modGraphic">
          <ac:chgData name="Aditya Govind" userId="f06595592dbc01fd" providerId="LiveId" clId="{8B9BEAE4-73D1-0741-B6E0-B66407CBF601}" dt="2025-04-04T16:56:08.738" v="4948" actId="478"/>
          <ac:graphicFrameMkLst>
            <pc:docMk/>
            <pc:sldMk cId="331466480" sldId="319"/>
            <ac:graphicFrameMk id="12" creationId="{8A69A3E7-C269-12FF-1C44-A44E7C5926EB}"/>
          </ac:graphicFrameMkLst>
        </pc:graphicFrameChg>
        <pc:picChg chg="del">
          <ac:chgData name="Aditya Govind" userId="f06595592dbc01fd" providerId="LiveId" clId="{8B9BEAE4-73D1-0741-B6E0-B66407CBF601}" dt="2025-04-04T03:39:26.449" v="4698" actId="478"/>
          <ac:picMkLst>
            <pc:docMk/>
            <pc:sldMk cId="331466480" sldId="319"/>
            <ac:picMk id="6" creationId="{096F2910-92C4-5028-22EF-5472801306B3}"/>
          </ac:picMkLst>
        </pc:picChg>
        <pc:picChg chg="del">
          <ac:chgData name="Aditya Govind" userId="f06595592dbc01fd" providerId="LiveId" clId="{8B9BEAE4-73D1-0741-B6E0-B66407CBF601}" dt="2025-04-04T03:39:26.449" v="4698" actId="478"/>
          <ac:picMkLst>
            <pc:docMk/>
            <pc:sldMk cId="331466480" sldId="319"/>
            <ac:picMk id="8" creationId="{0294123D-E5D4-4B9E-ED8E-0EDCFB586398}"/>
          </ac:picMkLst>
        </pc:picChg>
        <pc:picChg chg="add del mod">
          <ac:chgData name="Aditya Govind" userId="f06595592dbc01fd" providerId="LiveId" clId="{8B9BEAE4-73D1-0741-B6E0-B66407CBF601}" dt="2025-04-04T18:25:45.161" v="4952" actId="478"/>
          <ac:picMkLst>
            <pc:docMk/>
            <pc:sldMk cId="331466480" sldId="319"/>
            <ac:picMk id="14" creationId="{3996980D-55EE-5777-24E1-EDF846943D32}"/>
          </ac:picMkLst>
        </pc:picChg>
        <pc:picChg chg="add del mod">
          <ac:chgData name="Aditya Govind" userId="f06595592dbc01fd" providerId="LiveId" clId="{8B9BEAE4-73D1-0741-B6E0-B66407CBF601}" dt="2025-04-04T18:29:08.259" v="4986" actId="478"/>
          <ac:picMkLst>
            <pc:docMk/>
            <pc:sldMk cId="331466480" sldId="319"/>
            <ac:picMk id="17" creationId="{72F42097-6572-BE90-CB86-288B71902E54}"/>
          </ac:picMkLst>
        </pc:picChg>
        <pc:picChg chg="add mod">
          <ac:chgData name="Aditya Govind" userId="f06595592dbc01fd" providerId="LiveId" clId="{8B9BEAE4-73D1-0741-B6E0-B66407CBF601}" dt="2025-04-04T18:30:19.752" v="5004" actId="1035"/>
          <ac:picMkLst>
            <pc:docMk/>
            <pc:sldMk cId="331466480" sldId="319"/>
            <ac:picMk id="21" creationId="{793FAB5D-E03A-47C0-27E6-095D46F673A6}"/>
          </ac:picMkLst>
        </pc:picChg>
      </pc:sldChg>
      <pc:sldChg chg="addSp modSp mod modAnim">
        <pc:chgData name="Aditya Govind" userId="f06595592dbc01fd" providerId="LiveId" clId="{8B9BEAE4-73D1-0741-B6E0-B66407CBF601}" dt="2025-04-04T20:43:08.251" v="6627" actId="1076"/>
        <pc:sldMkLst>
          <pc:docMk/>
          <pc:sldMk cId="1714329269" sldId="320"/>
        </pc:sldMkLst>
        <pc:spChg chg="add mod">
          <ac:chgData name="Aditya Govind" userId="f06595592dbc01fd" providerId="LiveId" clId="{8B9BEAE4-73D1-0741-B6E0-B66407CBF601}" dt="2025-04-04T20:43:08.251" v="6627" actId="1076"/>
          <ac:spMkLst>
            <pc:docMk/>
            <pc:sldMk cId="1714329269" sldId="320"/>
            <ac:spMk id="4" creationId="{2D0594CC-1BF6-FB41-00C4-08FB61A7C9D4}"/>
          </ac:spMkLst>
        </pc:spChg>
        <pc:spChg chg="add mod">
          <ac:chgData name="Aditya Govind" userId="f06595592dbc01fd" providerId="LiveId" clId="{8B9BEAE4-73D1-0741-B6E0-B66407CBF601}" dt="2025-04-04T20:43:08.251" v="6627" actId="1076"/>
          <ac:spMkLst>
            <pc:docMk/>
            <pc:sldMk cId="1714329269" sldId="320"/>
            <ac:spMk id="5" creationId="{4E1C2C80-800E-8CE9-87A4-E3D37034615C}"/>
          </ac:spMkLst>
        </pc:spChg>
        <pc:spChg chg="add mod">
          <ac:chgData name="Aditya Govind" userId="f06595592dbc01fd" providerId="LiveId" clId="{8B9BEAE4-73D1-0741-B6E0-B66407CBF601}" dt="2025-04-04T20:43:08.251" v="6627" actId="1076"/>
          <ac:spMkLst>
            <pc:docMk/>
            <pc:sldMk cId="1714329269" sldId="320"/>
            <ac:spMk id="6" creationId="{A1A24406-81A5-9A91-742A-B0B7FC042582}"/>
          </ac:spMkLst>
        </pc:spChg>
        <pc:spChg chg="add mod">
          <ac:chgData name="Aditya Govind" userId="f06595592dbc01fd" providerId="LiveId" clId="{8B9BEAE4-73D1-0741-B6E0-B66407CBF601}" dt="2025-04-04T20:43:08.251" v="6627" actId="1076"/>
          <ac:spMkLst>
            <pc:docMk/>
            <pc:sldMk cId="1714329269" sldId="320"/>
            <ac:spMk id="7" creationId="{4BDC3548-01A8-A1B3-477D-96041B84E6B9}"/>
          </ac:spMkLst>
        </pc:spChg>
      </pc:sldChg>
      <pc:sldChg chg="addSp delSp modSp mod">
        <pc:chgData name="Aditya Govind" userId="f06595592dbc01fd" providerId="LiveId" clId="{8B9BEAE4-73D1-0741-B6E0-B66407CBF601}" dt="2025-04-05T04:04:39.298" v="10207" actId="20577"/>
        <pc:sldMkLst>
          <pc:docMk/>
          <pc:sldMk cId="4154889743" sldId="322"/>
        </pc:sldMkLst>
        <pc:spChg chg="mod">
          <ac:chgData name="Aditya Govind" userId="f06595592dbc01fd" providerId="LiveId" clId="{8B9BEAE4-73D1-0741-B6E0-B66407CBF601}" dt="2025-04-05T04:01:13.042" v="10180" actId="255"/>
          <ac:spMkLst>
            <pc:docMk/>
            <pc:sldMk cId="4154889743" sldId="322"/>
            <ac:spMk id="34" creationId="{E93E2E85-DFC8-F214-CB86-FD2C6BAD9C2E}"/>
          </ac:spMkLst>
        </pc:spChg>
        <pc:spChg chg="mod">
          <ac:chgData name="Aditya Govind" userId="f06595592dbc01fd" providerId="LiveId" clId="{8B9BEAE4-73D1-0741-B6E0-B66407CBF601}" dt="2025-04-05T04:01:35.321" v="10198" actId="1036"/>
          <ac:spMkLst>
            <pc:docMk/>
            <pc:sldMk cId="4154889743" sldId="322"/>
            <ac:spMk id="40" creationId="{448DC7B0-9116-857F-1486-7929C45EA216}"/>
          </ac:spMkLst>
        </pc:spChg>
        <pc:spChg chg="mod">
          <ac:chgData name="Aditya Govind" userId="f06595592dbc01fd" providerId="LiveId" clId="{8B9BEAE4-73D1-0741-B6E0-B66407CBF601}" dt="2025-04-05T03:59:43.495" v="10173" actId="1038"/>
          <ac:spMkLst>
            <pc:docMk/>
            <pc:sldMk cId="4154889743" sldId="322"/>
            <ac:spMk id="45" creationId="{FE68FAA0-B4E4-0C09-ACE0-4CD668A941AC}"/>
          </ac:spMkLst>
        </pc:spChg>
        <pc:spChg chg="mod">
          <ac:chgData name="Aditya Govind" userId="f06595592dbc01fd" providerId="LiveId" clId="{8B9BEAE4-73D1-0741-B6E0-B66407CBF601}" dt="2025-04-05T04:04:39.298" v="10207" actId="20577"/>
          <ac:spMkLst>
            <pc:docMk/>
            <pc:sldMk cId="4154889743" sldId="322"/>
            <ac:spMk id="68" creationId="{DEBDFDAF-AA50-8166-56E2-450C94BD54AF}"/>
          </ac:spMkLst>
        </pc:spChg>
        <pc:spChg chg="del">
          <ac:chgData name="Aditya Govind" userId="f06595592dbc01fd" providerId="LiveId" clId="{8B9BEAE4-73D1-0741-B6E0-B66407CBF601}" dt="2025-04-05T03:58:09.192" v="10162" actId="478"/>
          <ac:spMkLst>
            <pc:docMk/>
            <pc:sldMk cId="4154889743" sldId="322"/>
            <ac:spMk id="72" creationId="{BDA49303-BF70-71D8-317E-2749ABD56029}"/>
          </ac:spMkLst>
        </pc:spChg>
        <pc:picChg chg="add del mod">
          <ac:chgData name="Aditya Govind" userId="f06595592dbc01fd" providerId="LiveId" clId="{8B9BEAE4-73D1-0741-B6E0-B66407CBF601}" dt="2025-04-05T03:58:32.943" v="10167" actId="478"/>
          <ac:picMkLst>
            <pc:docMk/>
            <pc:sldMk cId="4154889743" sldId="322"/>
            <ac:picMk id="3" creationId="{2E5494AC-56E1-83AF-CAD2-CA86811F319B}"/>
          </ac:picMkLst>
        </pc:picChg>
        <pc:picChg chg="add mod">
          <ac:chgData name="Aditya Govind" userId="f06595592dbc01fd" providerId="LiveId" clId="{8B9BEAE4-73D1-0741-B6E0-B66407CBF601}" dt="2025-04-05T03:59:31.181" v="10171" actId="1076"/>
          <ac:picMkLst>
            <pc:docMk/>
            <pc:sldMk cId="4154889743" sldId="322"/>
            <ac:picMk id="6" creationId="{ECE8AAD9-69ED-38A3-9212-021F71FFCEC2}"/>
          </ac:picMkLst>
        </pc:picChg>
        <pc:picChg chg="del">
          <ac:chgData name="Aditya Govind" userId="f06595592dbc01fd" providerId="LiveId" clId="{8B9BEAE4-73D1-0741-B6E0-B66407CBF601}" dt="2025-04-05T03:58:09.192" v="10162" actId="478"/>
          <ac:picMkLst>
            <pc:docMk/>
            <pc:sldMk cId="4154889743" sldId="322"/>
            <ac:picMk id="67" creationId="{3667A35E-BEEE-401B-35CA-943F40BE2492}"/>
          </ac:picMkLst>
        </pc:picChg>
      </pc:sldChg>
      <pc:sldChg chg="addSp delSp modSp add del mod delAnim modAnim">
        <pc:chgData name="Aditya Govind" userId="f06595592dbc01fd" providerId="LiveId" clId="{8B9BEAE4-73D1-0741-B6E0-B66407CBF601}" dt="2025-04-04T23:08:13.157" v="8062" actId="2696"/>
        <pc:sldMkLst>
          <pc:docMk/>
          <pc:sldMk cId="2627917682" sldId="323"/>
        </pc:sldMkLst>
        <pc:spChg chg="add del mod">
          <ac:chgData name="Aditya Govind" userId="f06595592dbc01fd" providerId="LiveId" clId="{8B9BEAE4-73D1-0741-B6E0-B66407CBF601}" dt="2025-04-04T19:04:14.283" v="5089" actId="478"/>
          <ac:spMkLst>
            <pc:docMk/>
            <pc:sldMk cId="2627917682" sldId="323"/>
            <ac:spMk id="2" creationId="{5676546D-1BA3-8FDF-8671-3DE85BFA22D3}"/>
          </ac:spMkLst>
        </pc:spChg>
        <pc:spChg chg="del">
          <ac:chgData name="Aditya Govind" userId="f06595592dbc01fd" providerId="LiveId" clId="{8B9BEAE4-73D1-0741-B6E0-B66407CBF601}" dt="2025-04-04T18:51:25.161" v="5019" actId="478"/>
          <ac:spMkLst>
            <pc:docMk/>
            <pc:sldMk cId="2627917682" sldId="323"/>
            <ac:spMk id="2" creationId="{79209593-B171-EDD4-610E-C2C18F3326F8}"/>
          </ac:spMkLst>
        </pc:spChg>
        <pc:spChg chg="add mod">
          <ac:chgData name="Aditya Govind" userId="f06595592dbc01fd" providerId="LiveId" clId="{8B9BEAE4-73D1-0741-B6E0-B66407CBF601}" dt="2025-04-04T18:51:45.349" v="5025" actId="1076"/>
          <ac:spMkLst>
            <pc:docMk/>
            <pc:sldMk cId="2627917682" sldId="323"/>
            <ac:spMk id="2" creationId="{AA04CBF7-6BAA-CAE3-4502-6FC0121A7B27}"/>
          </ac:spMkLst>
        </pc:spChg>
        <pc:spChg chg="add del mod">
          <ac:chgData name="Aditya Govind" userId="f06595592dbc01fd" providerId="LiveId" clId="{8B9BEAE4-73D1-0741-B6E0-B66407CBF601}" dt="2025-04-04T20:47:02.732" v="6721" actId="478"/>
          <ac:spMkLst>
            <pc:docMk/>
            <pc:sldMk cId="2627917682" sldId="323"/>
            <ac:spMk id="3" creationId="{2061AD87-06BD-401C-880F-B60A8DBD8B52}"/>
          </ac:spMkLst>
        </pc:spChg>
        <pc:spChg chg="del mod">
          <ac:chgData name="Aditya Govind" userId="f06595592dbc01fd" providerId="LiveId" clId="{8B9BEAE4-73D1-0741-B6E0-B66407CBF601}" dt="2025-04-04T20:16:13.736" v="6345" actId="478"/>
          <ac:spMkLst>
            <pc:docMk/>
            <pc:sldMk cId="2627917682" sldId="323"/>
            <ac:spMk id="3" creationId="{21E2A4ED-D579-701F-6CD0-22298E5C2CCC}"/>
          </ac:spMkLst>
        </pc:spChg>
        <pc:spChg chg="add mod">
          <ac:chgData name="Aditya Govind" userId="f06595592dbc01fd" providerId="LiveId" clId="{8B9BEAE4-73D1-0741-B6E0-B66407CBF601}" dt="2025-04-04T21:47:04.673" v="7278" actId="1035"/>
          <ac:spMkLst>
            <pc:docMk/>
            <pc:sldMk cId="2627917682" sldId="323"/>
            <ac:spMk id="3" creationId="{886B6444-A35C-667F-347A-F00856EBA648}"/>
          </ac:spMkLst>
        </pc:spChg>
        <pc:spChg chg="add del mod">
          <ac:chgData name="Aditya Govind" userId="f06595592dbc01fd" providerId="LiveId" clId="{8B9BEAE4-73D1-0741-B6E0-B66407CBF601}" dt="2025-04-04T20:42:57.547" v="6624" actId="21"/>
          <ac:spMkLst>
            <pc:docMk/>
            <pc:sldMk cId="2627917682" sldId="323"/>
            <ac:spMk id="6" creationId="{16A0FF67-213A-4BB1-0284-9D9FE1A36A26}"/>
          </ac:spMkLst>
        </pc:spChg>
        <pc:spChg chg="add mod">
          <ac:chgData name="Aditya Govind" userId="f06595592dbc01fd" providerId="LiveId" clId="{8B9BEAE4-73D1-0741-B6E0-B66407CBF601}" dt="2025-04-04T21:46:59.769" v="7274" actId="1036"/>
          <ac:spMkLst>
            <pc:docMk/>
            <pc:sldMk cId="2627917682" sldId="323"/>
            <ac:spMk id="6" creationId="{7FEE0834-CEC7-9F58-2FC3-8B0ED0AFF049}"/>
          </ac:spMkLst>
        </pc:spChg>
        <pc:spChg chg="add mod">
          <ac:chgData name="Aditya Govind" userId="f06595592dbc01fd" providerId="LiveId" clId="{8B9BEAE4-73D1-0741-B6E0-B66407CBF601}" dt="2025-04-04T21:45:58.964" v="7257" actId="1036"/>
          <ac:spMkLst>
            <pc:docMk/>
            <pc:sldMk cId="2627917682" sldId="323"/>
            <ac:spMk id="8" creationId="{2F0D0EC8-8C1A-4186-E5F8-5354E439CAF1}"/>
          </ac:spMkLst>
        </pc:spChg>
        <pc:spChg chg="del mod">
          <ac:chgData name="Aditya Govind" userId="f06595592dbc01fd" providerId="LiveId" clId="{8B9BEAE4-73D1-0741-B6E0-B66407CBF601}" dt="2025-04-04T20:16:13.736" v="6345" actId="478"/>
          <ac:spMkLst>
            <pc:docMk/>
            <pc:sldMk cId="2627917682" sldId="323"/>
            <ac:spMk id="8" creationId="{31FDF6DF-EE4E-9A9D-503B-34CD0F5A58F1}"/>
          </ac:spMkLst>
        </pc:spChg>
        <pc:spChg chg="add del mod">
          <ac:chgData name="Aditya Govind" userId="f06595592dbc01fd" providerId="LiveId" clId="{8B9BEAE4-73D1-0741-B6E0-B66407CBF601}" dt="2025-04-04T20:46:57.004" v="6720" actId="478"/>
          <ac:spMkLst>
            <pc:docMk/>
            <pc:sldMk cId="2627917682" sldId="323"/>
            <ac:spMk id="8" creationId="{B460C313-FFD4-7279-13CA-F4770DBB3291}"/>
          </ac:spMkLst>
        </pc:spChg>
        <pc:spChg chg="del mod">
          <ac:chgData name="Aditya Govind" userId="f06595592dbc01fd" providerId="LiveId" clId="{8B9BEAE4-73D1-0741-B6E0-B66407CBF601}" dt="2025-04-04T20:16:13.736" v="6345" actId="478"/>
          <ac:spMkLst>
            <pc:docMk/>
            <pc:sldMk cId="2627917682" sldId="323"/>
            <ac:spMk id="9" creationId="{4658533C-6FE9-C556-794F-F6838C759FFB}"/>
          </ac:spMkLst>
        </pc:spChg>
        <pc:spChg chg="add mod">
          <ac:chgData name="Aditya Govind" userId="f06595592dbc01fd" providerId="LiveId" clId="{8B9BEAE4-73D1-0741-B6E0-B66407CBF601}" dt="2025-04-04T21:58:36.168" v="7290" actId="20577"/>
          <ac:spMkLst>
            <pc:docMk/>
            <pc:sldMk cId="2627917682" sldId="323"/>
            <ac:spMk id="9" creationId="{8BEC6CB6-4B1D-FD1B-D51F-03AAD7AB7B88}"/>
          </ac:spMkLst>
        </pc:spChg>
        <pc:spChg chg="del mod">
          <ac:chgData name="Aditya Govind" userId="f06595592dbc01fd" providerId="LiveId" clId="{8B9BEAE4-73D1-0741-B6E0-B66407CBF601}" dt="2025-04-04T20:16:13.736" v="6345" actId="478"/>
          <ac:spMkLst>
            <pc:docMk/>
            <pc:sldMk cId="2627917682" sldId="323"/>
            <ac:spMk id="12" creationId="{5C2AF389-27D7-D86B-3B62-EF379C97CC0A}"/>
          </ac:spMkLst>
        </pc:spChg>
        <pc:spChg chg="add del mod">
          <ac:chgData name="Aditya Govind" userId="f06595592dbc01fd" providerId="LiveId" clId="{8B9BEAE4-73D1-0741-B6E0-B66407CBF601}" dt="2025-04-04T21:46:38.285" v="7259" actId="478"/>
          <ac:spMkLst>
            <pc:docMk/>
            <pc:sldMk cId="2627917682" sldId="323"/>
            <ac:spMk id="12" creationId="{F87D0547-9B1D-4D59-85BF-13D53CF0D66E}"/>
          </ac:spMkLst>
        </pc:spChg>
        <pc:spChg chg="add del mod">
          <ac:chgData name="Aditya Govind" userId="f06595592dbc01fd" providerId="LiveId" clId="{8B9BEAE4-73D1-0741-B6E0-B66407CBF601}" dt="2025-04-04T23:07:28.731" v="8061" actId="478"/>
          <ac:spMkLst>
            <pc:docMk/>
            <pc:sldMk cId="2627917682" sldId="323"/>
            <ac:spMk id="14" creationId="{3597770E-6E40-74A6-1ED2-C5163F974505}"/>
          </ac:spMkLst>
        </pc:spChg>
        <pc:spChg chg="add del mod">
          <ac:chgData name="Aditya Govind" userId="f06595592dbc01fd" providerId="LiveId" clId="{8B9BEAE4-73D1-0741-B6E0-B66407CBF601}" dt="2025-04-04T21:46:42.816" v="7261" actId="478"/>
          <ac:spMkLst>
            <pc:docMk/>
            <pc:sldMk cId="2627917682" sldId="323"/>
            <ac:spMk id="14" creationId="{CE8B9D51-CA96-7F40-F199-79AE95A1FBED}"/>
          </ac:spMkLst>
        </pc:spChg>
        <pc:spChg chg="del mod">
          <ac:chgData name="Aditya Govind" userId="f06595592dbc01fd" providerId="LiveId" clId="{8B9BEAE4-73D1-0741-B6E0-B66407CBF601}" dt="2025-04-04T20:16:13.736" v="6345" actId="478"/>
          <ac:spMkLst>
            <pc:docMk/>
            <pc:sldMk cId="2627917682" sldId="323"/>
            <ac:spMk id="14" creationId="{D0A4CE05-A441-CCFC-C5C3-93EE1D677E8A}"/>
          </ac:spMkLst>
        </pc:spChg>
        <pc:spChg chg="del mod">
          <ac:chgData name="Aditya Govind" userId="f06595592dbc01fd" providerId="LiveId" clId="{8B9BEAE4-73D1-0741-B6E0-B66407CBF601}" dt="2025-04-04T20:16:13.736" v="6345" actId="478"/>
          <ac:spMkLst>
            <pc:docMk/>
            <pc:sldMk cId="2627917682" sldId="323"/>
            <ac:spMk id="17" creationId="{67D9F707-C139-A5EA-D82A-E24B27B19E98}"/>
          </ac:spMkLst>
        </pc:spChg>
        <pc:spChg chg="mod">
          <ac:chgData name="Aditya Govind" userId="f06595592dbc01fd" providerId="LiveId" clId="{8B9BEAE4-73D1-0741-B6E0-B66407CBF601}" dt="2025-04-04T21:46:53.541" v="7271" actId="1035"/>
          <ac:spMkLst>
            <pc:docMk/>
            <pc:sldMk cId="2627917682" sldId="323"/>
            <ac:spMk id="17" creationId="{977BE374-307D-B0D6-36EC-9D3E41491505}"/>
          </ac:spMkLst>
        </pc:spChg>
        <pc:spChg chg="mod">
          <ac:chgData name="Aditya Govind" userId="f06595592dbc01fd" providerId="LiveId" clId="{8B9BEAE4-73D1-0741-B6E0-B66407CBF601}" dt="2025-04-04T21:46:53.541" v="7271" actId="1035"/>
          <ac:spMkLst>
            <pc:docMk/>
            <pc:sldMk cId="2627917682" sldId="323"/>
            <ac:spMk id="23" creationId="{1BBD49AF-0C66-3C1D-36F9-BBC2D20DE4CB}"/>
          </ac:spMkLst>
        </pc:spChg>
        <pc:spChg chg="del mod">
          <ac:chgData name="Aditya Govind" userId="f06595592dbc01fd" providerId="LiveId" clId="{8B9BEAE4-73D1-0741-B6E0-B66407CBF601}" dt="2025-04-04T20:42:57.547" v="6624" actId="21"/>
          <ac:spMkLst>
            <pc:docMk/>
            <pc:sldMk cId="2627917682" sldId="323"/>
            <ac:spMk id="23" creationId="{339ED237-185D-863E-14EB-D0850233E57E}"/>
          </ac:spMkLst>
        </pc:spChg>
        <pc:spChg chg="del mod">
          <ac:chgData name="Aditya Govind" userId="f06595592dbc01fd" providerId="LiveId" clId="{8B9BEAE4-73D1-0741-B6E0-B66407CBF601}" dt="2025-04-04T20:42:57.547" v="6624" actId="21"/>
          <ac:spMkLst>
            <pc:docMk/>
            <pc:sldMk cId="2627917682" sldId="323"/>
            <ac:spMk id="24" creationId="{7E08D198-0A53-2844-85B3-9DA11E473379}"/>
          </ac:spMkLst>
        </pc:spChg>
        <pc:spChg chg="mod">
          <ac:chgData name="Aditya Govind" userId="f06595592dbc01fd" providerId="LiveId" clId="{8B9BEAE4-73D1-0741-B6E0-B66407CBF601}" dt="2025-04-04T21:46:53.541" v="7271" actId="1035"/>
          <ac:spMkLst>
            <pc:docMk/>
            <pc:sldMk cId="2627917682" sldId="323"/>
            <ac:spMk id="24" creationId="{847E1A2B-8633-AF6C-CADD-31AB6B758B81}"/>
          </ac:spMkLst>
        </pc:spChg>
        <pc:spChg chg="del mod">
          <ac:chgData name="Aditya Govind" userId="f06595592dbc01fd" providerId="LiveId" clId="{8B9BEAE4-73D1-0741-B6E0-B66407CBF601}" dt="2025-04-04T19:44:05.516" v="5546" actId="478"/>
          <ac:spMkLst>
            <pc:docMk/>
            <pc:sldMk cId="2627917682" sldId="323"/>
            <ac:spMk id="27" creationId="{04D0E408-A65E-1093-2EE1-4D365BA6D683}"/>
          </ac:spMkLst>
        </pc:spChg>
        <pc:spChg chg="add del mod">
          <ac:chgData name="Aditya Govind" userId="f06595592dbc01fd" providerId="LiveId" clId="{8B9BEAE4-73D1-0741-B6E0-B66407CBF601}" dt="2025-04-04T22:24:14.792" v="7615" actId="478"/>
          <ac:spMkLst>
            <pc:docMk/>
            <pc:sldMk cId="2627917682" sldId="323"/>
            <ac:spMk id="27" creationId="{D7E538AF-E7DF-1EBF-6A64-EBBE98BA1EE0}"/>
          </ac:spMkLst>
        </pc:spChg>
        <pc:spChg chg="del mod">
          <ac:chgData name="Aditya Govind" userId="f06595592dbc01fd" providerId="LiveId" clId="{8B9BEAE4-73D1-0741-B6E0-B66407CBF601}" dt="2025-04-04T19:04:19.316" v="5090" actId="478"/>
          <ac:spMkLst>
            <pc:docMk/>
            <pc:sldMk cId="2627917682" sldId="323"/>
            <ac:spMk id="28" creationId="{9F80F634-BBB1-918E-1194-68311D4B6458}"/>
          </ac:spMkLst>
        </pc:spChg>
        <pc:spChg chg="mod">
          <ac:chgData name="Aditya Govind" userId="f06595592dbc01fd" providerId="LiveId" clId="{8B9BEAE4-73D1-0741-B6E0-B66407CBF601}" dt="2025-04-04T19:12:31.723" v="5285" actId="2711"/>
          <ac:spMkLst>
            <pc:docMk/>
            <pc:sldMk cId="2627917682" sldId="323"/>
            <ac:spMk id="32" creationId="{FF6945EA-AE6A-D2B7-5C71-37A53CE6ED05}"/>
          </ac:spMkLst>
        </pc:spChg>
        <pc:spChg chg="mod">
          <ac:chgData name="Aditya Govind" userId="f06595592dbc01fd" providerId="LiveId" clId="{8B9BEAE4-73D1-0741-B6E0-B66407CBF601}" dt="2025-04-04T20:22:30.854" v="6438" actId="207"/>
          <ac:spMkLst>
            <pc:docMk/>
            <pc:sldMk cId="2627917682" sldId="323"/>
            <ac:spMk id="33" creationId="{CD93B020-8D1B-197B-B79B-9DE922A899D4}"/>
          </ac:spMkLst>
        </pc:spChg>
        <pc:spChg chg="del mod">
          <ac:chgData name="Aditya Govind" userId="f06595592dbc01fd" providerId="LiveId" clId="{8B9BEAE4-73D1-0741-B6E0-B66407CBF601}" dt="2025-04-04T20:30:39.715" v="6477" actId="478"/>
          <ac:spMkLst>
            <pc:docMk/>
            <pc:sldMk cId="2627917682" sldId="323"/>
            <ac:spMk id="34" creationId="{13D3D540-D51A-1106-9AFD-785EA2D04D93}"/>
          </ac:spMkLst>
        </pc:spChg>
        <pc:spChg chg="mod">
          <ac:chgData name="Aditya Govind" userId="f06595592dbc01fd" providerId="LiveId" clId="{8B9BEAE4-73D1-0741-B6E0-B66407CBF601}" dt="2025-04-04T22:13:01.838" v="7591" actId="1037"/>
          <ac:spMkLst>
            <pc:docMk/>
            <pc:sldMk cId="2627917682" sldId="323"/>
            <ac:spMk id="35" creationId="{19224C9F-FA94-5AC5-4583-0C904B3A127A}"/>
          </ac:spMkLst>
        </pc:spChg>
        <pc:spChg chg="add del mod">
          <ac:chgData name="Aditya Govind" userId="f06595592dbc01fd" providerId="LiveId" clId="{8B9BEAE4-73D1-0741-B6E0-B66407CBF601}" dt="2025-04-04T22:24:14.792" v="7615" actId="478"/>
          <ac:spMkLst>
            <pc:docMk/>
            <pc:sldMk cId="2627917682" sldId="323"/>
            <ac:spMk id="36" creationId="{027E20B5-1E20-C341-F8FC-0061DFDF4C9E}"/>
          </ac:spMkLst>
        </pc:spChg>
        <pc:spChg chg="mod">
          <ac:chgData name="Aditya Govind" userId="f06595592dbc01fd" providerId="LiveId" clId="{8B9BEAE4-73D1-0741-B6E0-B66407CBF601}" dt="2025-04-04T20:22:30.854" v="6438" actId="207"/>
          <ac:spMkLst>
            <pc:docMk/>
            <pc:sldMk cId="2627917682" sldId="323"/>
            <ac:spMk id="36" creationId="{2B621E6E-01E8-CBEB-F656-24F481BABCDF}"/>
          </ac:spMkLst>
        </pc:spChg>
        <pc:spChg chg="del mod">
          <ac:chgData name="Aditya Govind" userId="f06595592dbc01fd" providerId="LiveId" clId="{8B9BEAE4-73D1-0741-B6E0-B66407CBF601}" dt="2025-04-04T20:32:22.608" v="6496" actId="478"/>
          <ac:spMkLst>
            <pc:docMk/>
            <pc:sldMk cId="2627917682" sldId="323"/>
            <ac:spMk id="37" creationId="{228B189F-276B-3165-22E3-8BA3FA9229AE}"/>
          </ac:spMkLst>
        </pc:spChg>
        <pc:spChg chg="mod">
          <ac:chgData name="Aditya Govind" userId="f06595592dbc01fd" providerId="LiveId" clId="{8B9BEAE4-73D1-0741-B6E0-B66407CBF601}" dt="2025-04-04T22:12:53.839" v="7586" actId="1076"/>
          <ac:spMkLst>
            <pc:docMk/>
            <pc:sldMk cId="2627917682" sldId="323"/>
            <ac:spMk id="38" creationId="{A48B8CFC-8F45-F936-4101-8E71B6497DEC}"/>
          </ac:spMkLst>
        </pc:spChg>
        <pc:spChg chg="add del mod">
          <ac:chgData name="Aditya Govind" userId="f06595592dbc01fd" providerId="LiveId" clId="{8B9BEAE4-73D1-0741-B6E0-B66407CBF601}" dt="2025-04-04T22:04:14.278" v="7418" actId="478"/>
          <ac:spMkLst>
            <pc:docMk/>
            <pc:sldMk cId="2627917682" sldId="323"/>
            <ac:spMk id="39" creationId="{0E2AC658-EB9F-B9CD-5B0D-45BD0091C394}"/>
          </ac:spMkLst>
        </pc:spChg>
        <pc:spChg chg="del mod">
          <ac:chgData name="Aditya Govind" userId="f06595592dbc01fd" providerId="LiveId" clId="{8B9BEAE4-73D1-0741-B6E0-B66407CBF601}" dt="2025-04-04T20:42:57.547" v="6624" actId="21"/>
          <ac:spMkLst>
            <pc:docMk/>
            <pc:sldMk cId="2627917682" sldId="323"/>
            <ac:spMk id="39" creationId="{A2D9AA5E-F00B-20A2-F897-7C39E80FA95D}"/>
          </ac:spMkLst>
        </pc:spChg>
        <pc:spChg chg="del mod">
          <ac:chgData name="Aditya Govind" userId="f06595592dbc01fd" providerId="LiveId" clId="{8B9BEAE4-73D1-0741-B6E0-B66407CBF601}" dt="2025-04-04T19:44:05.516" v="5546" actId="478"/>
          <ac:spMkLst>
            <pc:docMk/>
            <pc:sldMk cId="2627917682" sldId="323"/>
            <ac:spMk id="40" creationId="{ED7BB5B3-DD8A-933C-2276-E1ECCD6BE938}"/>
          </ac:spMkLst>
        </pc:spChg>
        <pc:spChg chg="del mod">
          <ac:chgData name="Aditya Govind" userId="f06595592dbc01fd" providerId="LiveId" clId="{8B9BEAE4-73D1-0741-B6E0-B66407CBF601}" dt="2025-04-04T20:16:13.736" v="6345" actId="478"/>
          <ac:spMkLst>
            <pc:docMk/>
            <pc:sldMk cId="2627917682" sldId="323"/>
            <ac:spMk id="41" creationId="{C806A3F6-CBE9-2288-D76A-2DE8723EC32C}"/>
          </ac:spMkLst>
        </pc:spChg>
        <pc:spChg chg="del mod">
          <ac:chgData name="Aditya Govind" userId="f06595592dbc01fd" providerId="LiveId" clId="{8B9BEAE4-73D1-0741-B6E0-B66407CBF601}" dt="2025-04-04T20:16:13.736" v="6345" actId="478"/>
          <ac:spMkLst>
            <pc:docMk/>
            <pc:sldMk cId="2627917682" sldId="323"/>
            <ac:spMk id="42" creationId="{0FE18194-6867-FFFB-6A31-AEB4FA623E64}"/>
          </ac:spMkLst>
        </pc:spChg>
        <pc:spChg chg="del">
          <ac:chgData name="Aditya Govind" userId="f06595592dbc01fd" providerId="LiveId" clId="{8B9BEAE4-73D1-0741-B6E0-B66407CBF601}" dt="2025-04-04T22:24:14.792" v="7615" actId="478"/>
          <ac:spMkLst>
            <pc:docMk/>
            <pc:sldMk cId="2627917682" sldId="323"/>
            <ac:spMk id="43" creationId="{75F58A60-FDF6-89C7-037E-6C405F5C88EE}"/>
          </ac:spMkLst>
        </pc:spChg>
        <pc:spChg chg="del mod">
          <ac:chgData name="Aditya Govind" userId="f06595592dbc01fd" providerId="LiveId" clId="{8B9BEAE4-73D1-0741-B6E0-B66407CBF601}" dt="2025-04-04T19:44:05.516" v="5546" actId="478"/>
          <ac:spMkLst>
            <pc:docMk/>
            <pc:sldMk cId="2627917682" sldId="323"/>
            <ac:spMk id="43" creationId="{C923CE70-A5C5-A005-23C1-5D67FFE6C431}"/>
          </ac:spMkLst>
        </pc:spChg>
        <pc:spChg chg="del mod">
          <ac:chgData name="Aditya Govind" userId="f06595592dbc01fd" providerId="LiveId" clId="{8B9BEAE4-73D1-0741-B6E0-B66407CBF601}" dt="2025-04-04T20:16:13.736" v="6345" actId="478"/>
          <ac:spMkLst>
            <pc:docMk/>
            <pc:sldMk cId="2627917682" sldId="323"/>
            <ac:spMk id="44" creationId="{A8D35A45-80E2-003D-DD22-C41DD86E5ED9}"/>
          </ac:spMkLst>
        </pc:spChg>
        <pc:spChg chg="mod">
          <ac:chgData name="Aditya Govind" userId="f06595592dbc01fd" providerId="LiveId" clId="{8B9BEAE4-73D1-0741-B6E0-B66407CBF601}" dt="2025-04-04T21:46:53.541" v="7271" actId="1035"/>
          <ac:spMkLst>
            <pc:docMk/>
            <pc:sldMk cId="2627917682" sldId="323"/>
            <ac:spMk id="45" creationId="{BDADCC83-7BA4-A57E-7BCC-544761169426}"/>
          </ac:spMkLst>
        </pc:spChg>
        <pc:spChg chg="del mod">
          <ac:chgData name="Aditya Govind" userId="f06595592dbc01fd" providerId="LiveId" clId="{8B9BEAE4-73D1-0741-B6E0-B66407CBF601}" dt="2025-04-04T20:16:13.736" v="6345" actId="478"/>
          <ac:spMkLst>
            <pc:docMk/>
            <pc:sldMk cId="2627917682" sldId="323"/>
            <ac:spMk id="46" creationId="{473846E8-B32F-F8A3-E970-A31F2AE4E265}"/>
          </ac:spMkLst>
        </pc:spChg>
        <pc:spChg chg="del mod">
          <ac:chgData name="Aditya Govind" userId="f06595592dbc01fd" providerId="LiveId" clId="{8B9BEAE4-73D1-0741-B6E0-B66407CBF601}" dt="2025-04-04T20:16:13.736" v="6345" actId="478"/>
          <ac:spMkLst>
            <pc:docMk/>
            <pc:sldMk cId="2627917682" sldId="323"/>
            <ac:spMk id="47" creationId="{5A0E9BC1-E4C8-BBB7-F730-0CDBBB9DF4D8}"/>
          </ac:spMkLst>
        </pc:spChg>
        <pc:spChg chg="del mod">
          <ac:chgData name="Aditya Govind" userId="f06595592dbc01fd" providerId="LiveId" clId="{8B9BEAE4-73D1-0741-B6E0-B66407CBF601}" dt="2025-04-04T19:44:05.516" v="5546" actId="478"/>
          <ac:spMkLst>
            <pc:docMk/>
            <pc:sldMk cId="2627917682" sldId="323"/>
            <ac:spMk id="48" creationId="{D9F0DF31-3744-8D4C-0C3D-DDB17B54F8F5}"/>
          </ac:spMkLst>
        </pc:spChg>
        <pc:spChg chg="del mod">
          <ac:chgData name="Aditya Govind" userId="f06595592dbc01fd" providerId="LiveId" clId="{8B9BEAE4-73D1-0741-B6E0-B66407CBF601}" dt="2025-04-04T20:16:13.736" v="6345" actId="478"/>
          <ac:spMkLst>
            <pc:docMk/>
            <pc:sldMk cId="2627917682" sldId="323"/>
            <ac:spMk id="49" creationId="{44E77A8C-34CE-C2B0-57FD-9FA51DFD2955}"/>
          </ac:spMkLst>
        </pc:spChg>
        <pc:spChg chg="del mod">
          <ac:chgData name="Aditya Govind" userId="f06595592dbc01fd" providerId="LiveId" clId="{8B9BEAE4-73D1-0741-B6E0-B66407CBF601}" dt="2025-04-04T20:16:13.736" v="6345" actId="478"/>
          <ac:spMkLst>
            <pc:docMk/>
            <pc:sldMk cId="2627917682" sldId="323"/>
            <ac:spMk id="50" creationId="{FACD732A-7738-74D9-0A7F-71EFC26E0EFD}"/>
          </ac:spMkLst>
        </pc:spChg>
        <pc:spChg chg="del mod">
          <ac:chgData name="Aditya Govind" userId="f06595592dbc01fd" providerId="LiveId" clId="{8B9BEAE4-73D1-0741-B6E0-B66407CBF601}" dt="2025-04-04T19:44:05.516" v="5546" actId="478"/>
          <ac:spMkLst>
            <pc:docMk/>
            <pc:sldMk cId="2627917682" sldId="323"/>
            <ac:spMk id="51" creationId="{81BA80ED-2B71-4942-84B3-4207674AC27E}"/>
          </ac:spMkLst>
        </pc:spChg>
        <pc:spChg chg="del mod">
          <ac:chgData name="Aditya Govind" userId="f06595592dbc01fd" providerId="LiveId" clId="{8B9BEAE4-73D1-0741-B6E0-B66407CBF601}" dt="2025-04-04T20:16:13.736" v="6345" actId="478"/>
          <ac:spMkLst>
            <pc:docMk/>
            <pc:sldMk cId="2627917682" sldId="323"/>
            <ac:spMk id="52" creationId="{8EA80CE6-C6EB-D8AB-6E82-791A95709774}"/>
          </ac:spMkLst>
        </pc:spChg>
        <pc:spChg chg="del mod">
          <ac:chgData name="Aditya Govind" userId="f06595592dbc01fd" providerId="LiveId" clId="{8B9BEAE4-73D1-0741-B6E0-B66407CBF601}" dt="2025-04-04T20:16:13.736" v="6345" actId="478"/>
          <ac:spMkLst>
            <pc:docMk/>
            <pc:sldMk cId="2627917682" sldId="323"/>
            <ac:spMk id="53" creationId="{4AC7399D-4D14-7F1D-AF47-98FFAD6624AA}"/>
          </ac:spMkLst>
        </pc:spChg>
        <pc:spChg chg="del mod">
          <ac:chgData name="Aditya Govind" userId="f06595592dbc01fd" providerId="LiveId" clId="{8B9BEAE4-73D1-0741-B6E0-B66407CBF601}" dt="2025-04-04T20:16:13.736" v="6345" actId="478"/>
          <ac:spMkLst>
            <pc:docMk/>
            <pc:sldMk cId="2627917682" sldId="323"/>
            <ac:spMk id="54" creationId="{A7F24062-9F96-3782-BF51-133BF2B0A398}"/>
          </ac:spMkLst>
        </pc:spChg>
        <pc:spChg chg="del mod">
          <ac:chgData name="Aditya Govind" userId="f06595592dbc01fd" providerId="LiveId" clId="{8B9BEAE4-73D1-0741-B6E0-B66407CBF601}" dt="2025-04-04T20:16:13.736" v="6345" actId="478"/>
          <ac:spMkLst>
            <pc:docMk/>
            <pc:sldMk cId="2627917682" sldId="323"/>
            <ac:spMk id="55" creationId="{AB316658-6942-B3E3-2CAC-5B2E174F7764}"/>
          </ac:spMkLst>
        </pc:spChg>
        <pc:spChg chg="mod">
          <ac:chgData name="Aditya Govind" userId="f06595592dbc01fd" providerId="LiveId" clId="{8B9BEAE4-73D1-0741-B6E0-B66407CBF601}" dt="2025-04-04T19:12:31.723" v="5285" actId="2711"/>
          <ac:spMkLst>
            <pc:docMk/>
            <pc:sldMk cId="2627917682" sldId="323"/>
            <ac:spMk id="56" creationId="{EC6FF446-3196-0873-4A45-D7D7AE144225}"/>
          </ac:spMkLst>
        </pc:spChg>
        <pc:spChg chg="del mod">
          <ac:chgData name="Aditya Govind" userId="f06595592dbc01fd" providerId="LiveId" clId="{8B9BEAE4-73D1-0741-B6E0-B66407CBF601}" dt="2025-04-04T20:16:13.736" v="6345" actId="478"/>
          <ac:spMkLst>
            <pc:docMk/>
            <pc:sldMk cId="2627917682" sldId="323"/>
            <ac:spMk id="57" creationId="{AE0EF91D-035E-6209-D5C8-A82C5FA90886}"/>
          </ac:spMkLst>
        </pc:spChg>
        <pc:spChg chg="mod">
          <ac:chgData name="Aditya Govind" userId="f06595592dbc01fd" providerId="LiveId" clId="{8B9BEAE4-73D1-0741-B6E0-B66407CBF601}" dt="2025-04-04T23:07:15.430" v="8059" actId="20577"/>
          <ac:spMkLst>
            <pc:docMk/>
            <pc:sldMk cId="2627917682" sldId="323"/>
            <ac:spMk id="60" creationId="{8D860128-A499-2F61-C667-EF2540CD835E}"/>
          </ac:spMkLst>
        </pc:spChg>
        <pc:spChg chg="add del">
          <ac:chgData name="Aditya Govind" userId="f06595592dbc01fd" providerId="LiveId" clId="{8B9BEAE4-73D1-0741-B6E0-B66407CBF601}" dt="2025-04-04T19:15:49.770" v="5288" actId="478"/>
          <ac:spMkLst>
            <pc:docMk/>
            <pc:sldMk cId="2627917682" sldId="323"/>
            <ac:spMk id="61" creationId="{FC6D50A9-C374-ACE2-8EF5-B4437BAA0A24}"/>
          </ac:spMkLst>
        </pc:spChg>
        <pc:spChg chg="add del mod">
          <ac:chgData name="Aditya Govind" userId="f06595592dbc01fd" providerId="LiveId" clId="{8B9BEAE4-73D1-0741-B6E0-B66407CBF601}" dt="2025-04-04T19:16:18.601" v="5292" actId="478"/>
          <ac:spMkLst>
            <pc:docMk/>
            <pc:sldMk cId="2627917682" sldId="323"/>
            <ac:spMk id="62" creationId="{3767D94D-FEDA-7769-FBEA-934477B8FF80}"/>
          </ac:spMkLst>
        </pc:spChg>
        <pc:spChg chg="add del mod">
          <ac:chgData name="Aditya Govind" userId="f06595592dbc01fd" providerId="LiveId" clId="{8B9BEAE4-73D1-0741-B6E0-B66407CBF601}" dt="2025-04-04T19:17:36.248" v="5313" actId="478"/>
          <ac:spMkLst>
            <pc:docMk/>
            <pc:sldMk cId="2627917682" sldId="323"/>
            <ac:spMk id="63" creationId="{C37A3277-F58F-8128-808F-CA1214CF261E}"/>
          </ac:spMkLst>
        </pc:spChg>
        <pc:spChg chg="add mod">
          <ac:chgData name="Aditya Govind" userId="f06595592dbc01fd" providerId="LiveId" clId="{8B9BEAE4-73D1-0741-B6E0-B66407CBF601}" dt="2025-04-04T21:46:53.541" v="7271" actId="1035"/>
          <ac:spMkLst>
            <pc:docMk/>
            <pc:sldMk cId="2627917682" sldId="323"/>
            <ac:spMk id="64" creationId="{B0370F77-A26E-A720-32F2-21BE2ACA36AF}"/>
          </ac:spMkLst>
        </pc:spChg>
        <pc:spChg chg="add del mod">
          <ac:chgData name="Aditya Govind" userId="f06595592dbc01fd" providerId="LiveId" clId="{8B9BEAE4-73D1-0741-B6E0-B66407CBF601}" dt="2025-04-04T20:39:42.598" v="6515" actId="478"/>
          <ac:spMkLst>
            <pc:docMk/>
            <pc:sldMk cId="2627917682" sldId="323"/>
            <ac:spMk id="65" creationId="{43C1A783-040B-073F-2E64-ED82A14F8FBD}"/>
          </ac:spMkLst>
        </pc:spChg>
        <pc:spChg chg="add del mod">
          <ac:chgData name="Aditya Govind" userId="f06595592dbc01fd" providerId="LiveId" clId="{8B9BEAE4-73D1-0741-B6E0-B66407CBF601}" dt="2025-04-04T19:50:26.062" v="5661" actId="478"/>
          <ac:spMkLst>
            <pc:docMk/>
            <pc:sldMk cId="2627917682" sldId="323"/>
            <ac:spMk id="66" creationId="{A1863CD8-D872-46F2-C05D-FCFCD3BCFBD6}"/>
          </ac:spMkLst>
        </pc:spChg>
        <pc:spChg chg="add del mod">
          <ac:chgData name="Aditya Govind" userId="f06595592dbc01fd" providerId="LiveId" clId="{8B9BEAE4-73D1-0741-B6E0-B66407CBF601}" dt="2025-04-04T19:55:02.925" v="5815" actId="478"/>
          <ac:spMkLst>
            <pc:docMk/>
            <pc:sldMk cId="2627917682" sldId="323"/>
            <ac:spMk id="67" creationId="{01FA1129-3569-C903-7298-90E7721DFEE1}"/>
          </ac:spMkLst>
        </pc:spChg>
        <pc:spChg chg="add del mod">
          <ac:chgData name="Aditya Govind" userId="f06595592dbc01fd" providerId="LiveId" clId="{8B9BEAE4-73D1-0741-B6E0-B66407CBF601}" dt="2025-04-04T20:39:42.598" v="6515" actId="478"/>
          <ac:spMkLst>
            <pc:docMk/>
            <pc:sldMk cId="2627917682" sldId="323"/>
            <ac:spMk id="68" creationId="{AD18D2CB-E304-88B7-A41A-3FEA19B0A504}"/>
          </ac:spMkLst>
        </pc:spChg>
        <pc:spChg chg="add mod">
          <ac:chgData name="Aditya Govind" userId="f06595592dbc01fd" providerId="LiveId" clId="{8B9BEAE4-73D1-0741-B6E0-B66407CBF601}" dt="2025-04-04T21:46:53.541" v="7271" actId="1035"/>
          <ac:spMkLst>
            <pc:docMk/>
            <pc:sldMk cId="2627917682" sldId="323"/>
            <ac:spMk id="69" creationId="{B6AAE060-59A8-5FEE-9E43-53C6BDD6489C}"/>
          </ac:spMkLst>
        </pc:spChg>
        <pc:spChg chg="add del mod">
          <ac:chgData name="Aditya Govind" userId="f06595592dbc01fd" providerId="LiveId" clId="{8B9BEAE4-73D1-0741-B6E0-B66407CBF601}" dt="2025-04-04T20:01:16.415" v="6074" actId="478"/>
          <ac:spMkLst>
            <pc:docMk/>
            <pc:sldMk cId="2627917682" sldId="323"/>
            <ac:spMk id="70" creationId="{95BB27AD-40C9-C36F-520A-D45F0FFDCA07}"/>
          </ac:spMkLst>
        </pc:spChg>
        <pc:spChg chg="add mod">
          <ac:chgData name="Aditya Govind" userId="f06595592dbc01fd" providerId="LiveId" clId="{8B9BEAE4-73D1-0741-B6E0-B66407CBF601}" dt="2025-04-04T21:46:53.541" v="7271" actId="1035"/>
          <ac:spMkLst>
            <pc:docMk/>
            <pc:sldMk cId="2627917682" sldId="323"/>
            <ac:spMk id="71" creationId="{73CDF55C-C710-3355-30CE-DF0B58F60643}"/>
          </ac:spMkLst>
        </pc:spChg>
        <pc:spChg chg="add del mod">
          <ac:chgData name="Aditya Govind" userId="f06595592dbc01fd" providerId="LiveId" clId="{8B9BEAE4-73D1-0741-B6E0-B66407CBF601}" dt="2025-04-04T22:24:14.792" v="7615" actId="478"/>
          <ac:spMkLst>
            <pc:docMk/>
            <pc:sldMk cId="2627917682" sldId="323"/>
            <ac:spMk id="72" creationId="{32191471-0864-5EE3-4DEE-94B4169D7C00}"/>
          </ac:spMkLst>
        </pc:spChg>
        <pc:spChg chg="add del mod">
          <ac:chgData name="Aditya Govind" userId="f06595592dbc01fd" providerId="LiveId" clId="{8B9BEAE4-73D1-0741-B6E0-B66407CBF601}" dt="2025-04-04T22:24:14.792" v="7615" actId="478"/>
          <ac:spMkLst>
            <pc:docMk/>
            <pc:sldMk cId="2627917682" sldId="323"/>
            <ac:spMk id="73" creationId="{27BD26B1-0AFF-6877-2368-60166ABC2CA8}"/>
          </ac:spMkLst>
        </pc:spChg>
        <pc:spChg chg="add mod">
          <ac:chgData name="Aditya Govind" userId="f06595592dbc01fd" providerId="LiveId" clId="{8B9BEAE4-73D1-0741-B6E0-B66407CBF601}" dt="2025-04-04T20:40:41.374" v="6623" actId="1038"/>
          <ac:spMkLst>
            <pc:docMk/>
            <pc:sldMk cId="2627917682" sldId="323"/>
            <ac:spMk id="74" creationId="{DED5D582-0968-1D2B-0759-4B75B24FD3EC}"/>
          </ac:spMkLst>
        </pc:spChg>
        <pc:spChg chg="add del mod">
          <ac:chgData name="Aditya Govind" userId="f06595592dbc01fd" providerId="LiveId" clId="{8B9BEAE4-73D1-0741-B6E0-B66407CBF601}" dt="2025-04-04T20:39:42.598" v="6515" actId="478"/>
          <ac:spMkLst>
            <pc:docMk/>
            <pc:sldMk cId="2627917682" sldId="323"/>
            <ac:spMk id="75" creationId="{BB39C8B1-4FC8-9F3E-6529-201E794C37B4}"/>
          </ac:spMkLst>
        </pc:spChg>
        <pc:spChg chg="add mod">
          <ac:chgData name="Aditya Govind" userId="f06595592dbc01fd" providerId="LiveId" clId="{8B9BEAE4-73D1-0741-B6E0-B66407CBF601}" dt="2025-04-04T20:35:36.443" v="6514" actId="208"/>
          <ac:spMkLst>
            <pc:docMk/>
            <pc:sldMk cId="2627917682" sldId="323"/>
            <ac:spMk id="83" creationId="{6D5F5386-DB04-EE2F-C133-095DE628BE50}"/>
          </ac:spMkLst>
        </pc:spChg>
        <pc:grpChg chg="mod">
          <ac:chgData name="Aditya Govind" userId="f06595592dbc01fd" providerId="LiveId" clId="{8B9BEAE4-73D1-0741-B6E0-B66407CBF601}" dt="2025-04-04T19:12:31.723" v="5285" actId="2711"/>
          <ac:grpSpMkLst>
            <pc:docMk/>
            <pc:sldMk cId="2627917682" sldId="323"/>
            <ac:grpSpMk id="18" creationId="{43E6B2D4-1AB6-3559-87FE-D9B84CB3F809}"/>
          </ac:grpSpMkLst>
        </pc:grpChg>
        <pc:grpChg chg="mod">
          <ac:chgData name="Aditya Govind" userId="f06595592dbc01fd" providerId="LiveId" clId="{8B9BEAE4-73D1-0741-B6E0-B66407CBF601}" dt="2025-04-04T19:12:31.723" v="5285" actId="2711"/>
          <ac:grpSpMkLst>
            <pc:docMk/>
            <pc:sldMk cId="2627917682" sldId="323"/>
            <ac:grpSpMk id="19" creationId="{BA668C8F-7DDF-1ABF-A26E-008724B324E9}"/>
          </ac:grpSpMkLst>
        </pc:grpChg>
        <pc:grpChg chg="mod">
          <ac:chgData name="Aditya Govind" userId="f06595592dbc01fd" providerId="LiveId" clId="{8B9BEAE4-73D1-0741-B6E0-B66407CBF601}" dt="2025-04-04T19:12:31.723" v="5285" actId="2711"/>
          <ac:grpSpMkLst>
            <pc:docMk/>
            <pc:sldMk cId="2627917682" sldId="323"/>
            <ac:grpSpMk id="29" creationId="{98CF14CD-911E-3346-87C5-933EB565CB27}"/>
          </ac:grpSpMkLst>
        </pc:grpChg>
        <pc:grpChg chg="mod">
          <ac:chgData name="Aditya Govind" userId="f06595592dbc01fd" providerId="LiveId" clId="{8B9BEAE4-73D1-0741-B6E0-B66407CBF601}" dt="2025-04-04T19:12:31.723" v="5285" actId="2711"/>
          <ac:grpSpMkLst>
            <pc:docMk/>
            <pc:sldMk cId="2627917682" sldId="323"/>
            <ac:grpSpMk id="30" creationId="{E3AA6257-DB05-0941-0FD0-A0BB46E3AA01}"/>
          </ac:grpSpMkLst>
        </pc:grpChg>
        <pc:grpChg chg="del">
          <ac:chgData name="Aditya Govind" userId="f06595592dbc01fd" providerId="LiveId" clId="{8B9BEAE4-73D1-0741-B6E0-B66407CBF601}" dt="2025-04-04T22:24:17.043" v="7616" actId="478"/>
          <ac:grpSpMkLst>
            <pc:docMk/>
            <pc:sldMk cId="2627917682" sldId="323"/>
            <ac:grpSpMk id="44" creationId="{AC91E5D7-A75A-5EB2-E15B-BB66EC70A806}"/>
          </ac:grpSpMkLst>
        </pc:grpChg>
        <pc:picChg chg="del">
          <ac:chgData name="Aditya Govind" userId="f06595592dbc01fd" providerId="LiveId" clId="{8B9BEAE4-73D1-0741-B6E0-B66407CBF601}" dt="2025-04-04T18:51:22.107" v="5017" actId="478"/>
          <ac:picMkLst>
            <pc:docMk/>
            <pc:sldMk cId="2627917682" sldId="323"/>
            <ac:picMk id="6" creationId="{6DAE95BF-C98E-2FCE-96C7-A7D72F82D4B7}"/>
          </ac:picMkLst>
        </pc:picChg>
        <pc:picChg chg="add mod">
          <ac:chgData name="Aditya Govind" userId="f06595592dbc01fd" providerId="LiveId" clId="{8B9BEAE4-73D1-0741-B6E0-B66407CBF601}" dt="2025-04-04T19:12:31.723" v="5285" actId="2711"/>
          <ac:picMkLst>
            <pc:docMk/>
            <pc:sldMk cId="2627917682" sldId="323"/>
            <ac:picMk id="21" creationId="{78B072A8-B0E0-A31E-EB4D-7EF2FFDE466A}"/>
          </ac:picMkLst>
        </pc:picChg>
        <pc:picChg chg="add mod">
          <ac:chgData name="Aditya Govind" userId="f06595592dbc01fd" providerId="LiveId" clId="{8B9BEAE4-73D1-0741-B6E0-B66407CBF601}" dt="2025-04-04T21:46:53.541" v="7271" actId="1035"/>
          <ac:picMkLst>
            <pc:docMk/>
            <pc:sldMk cId="2627917682" sldId="323"/>
            <ac:picMk id="76" creationId="{80106253-4871-5515-4243-AC7C73DEEBBB}"/>
          </ac:picMkLst>
        </pc:picChg>
        <pc:picChg chg="add del mod">
          <ac:chgData name="Aditya Govind" userId="f06595592dbc01fd" providerId="LiveId" clId="{8B9BEAE4-73D1-0741-B6E0-B66407CBF601}" dt="2025-04-04T20:32:48.604" v="6501" actId="478"/>
          <ac:picMkLst>
            <pc:docMk/>
            <pc:sldMk cId="2627917682" sldId="323"/>
            <ac:picMk id="77" creationId="{C273821F-CDFF-1B06-2E1D-97F415DF5365}"/>
          </ac:picMkLst>
        </pc:picChg>
        <pc:picChg chg="add mod">
          <ac:chgData name="Aditya Govind" userId="f06595592dbc01fd" providerId="LiveId" clId="{8B9BEAE4-73D1-0741-B6E0-B66407CBF601}" dt="2025-04-04T21:46:53.541" v="7271" actId="1035"/>
          <ac:picMkLst>
            <pc:docMk/>
            <pc:sldMk cId="2627917682" sldId="323"/>
            <ac:picMk id="78" creationId="{05CD38AA-1F82-0736-DFCE-22D6CCC692D7}"/>
          </ac:picMkLst>
        </pc:picChg>
        <pc:picChg chg="add mod">
          <ac:chgData name="Aditya Govind" userId="f06595592dbc01fd" providerId="LiveId" clId="{8B9BEAE4-73D1-0741-B6E0-B66407CBF601}" dt="2025-04-04T21:46:53.541" v="7271" actId="1035"/>
          <ac:picMkLst>
            <pc:docMk/>
            <pc:sldMk cId="2627917682" sldId="323"/>
            <ac:picMk id="79" creationId="{DF6306C5-2D00-571B-5370-631A66949C19}"/>
          </ac:picMkLst>
        </pc:picChg>
        <pc:picChg chg="add del mod">
          <ac:chgData name="Aditya Govind" userId="f06595592dbc01fd" providerId="LiveId" clId="{8B9BEAE4-73D1-0741-B6E0-B66407CBF601}" dt="2025-04-04T22:24:14.792" v="7615" actId="478"/>
          <ac:picMkLst>
            <pc:docMk/>
            <pc:sldMk cId="2627917682" sldId="323"/>
            <ac:picMk id="80" creationId="{6DA14703-CF73-F5CF-8E4D-B970FF7A75A8}"/>
          </ac:picMkLst>
        </pc:picChg>
        <pc:picChg chg="add del mod">
          <ac:chgData name="Aditya Govind" userId="f06595592dbc01fd" providerId="LiveId" clId="{8B9BEAE4-73D1-0741-B6E0-B66407CBF601}" dt="2025-04-04T22:24:14.792" v="7615" actId="478"/>
          <ac:picMkLst>
            <pc:docMk/>
            <pc:sldMk cId="2627917682" sldId="323"/>
            <ac:picMk id="81" creationId="{E77B9FAB-20EC-ACA1-C9B7-772FDDF86BD0}"/>
          </ac:picMkLst>
        </pc:picChg>
        <pc:picChg chg="add mod">
          <ac:chgData name="Aditya Govind" userId="f06595592dbc01fd" providerId="LiveId" clId="{8B9BEAE4-73D1-0741-B6E0-B66407CBF601}" dt="2025-04-04T21:46:53.541" v="7271" actId="1035"/>
          <ac:picMkLst>
            <pc:docMk/>
            <pc:sldMk cId="2627917682" sldId="323"/>
            <ac:picMk id="82" creationId="{AD89454C-09B5-16FE-56F2-CE7D5B65CF59}"/>
          </ac:picMkLst>
        </pc:picChg>
        <pc:cxnChg chg="mod">
          <ac:chgData name="Aditya Govind" userId="f06595592dbc01fd" providerId="LiveId" clId="{8B9BEAE4-73D1-0741-B6E0-B66407CBF601}" dt="2025-04-04T22:26:24.776" v="7619" actId="208"/>
          <ac:cxnSpMkLst>
            <pc:docMk/>
            <pc:sldMk cId="2627917682" sldId="323"/>
            <ac:cxnSpMk id="37" creationId="{C2E2ADD5-619F-CDA4-505E-6404C8B851AC}"/>
          </ac:cxnSpMkLst>
        </pc:cxnChg>
      </pc:sldChg>
      <pc:sldChg chg="modSp add mod">
        <pc:chgData name="Aditya Govind" userId="f06595592dbc01fd" providerId="LiveId" clId="{8B9BEAE4-73D1-0741-B6E0-B66407CBF601}" dt="2025-04-04T18:49:44.758" v="5016" actId="1076"/>
        <pc:sldMkLst>
          <pc:docMk/>
          <pc:sldMk cId="2949562171" sldId="324"/>
        </pc:sldMkLst>
        <pc:spChg chg="mod">
          <ac:chgData name="Aditya Govind" userId="f06595592dbc01fd" providerId="LiveId" clId="{8B9BEAE4-73D1-0741-B6E0-B66407CBF601}" dt="2025-04-04T18:48:12.813" v="5015" actId="1076"/>
          <ac:spMkLst>
            <pc:docMk/>
            <pc:sldMk cId="2949562171" sldId="324"/>
            <ac:spMk id="3" creationId="{3E5C5F76-BAB2-768B-3D80-E7CDB4769A70}"/>
          </ac:spMkLst>
        </pc:spChg>
        <pc:spChg chg="mod">
          <ac:chgData name="Aditya Govind" userId="f06595592dbc01fd" providerId="LiveId" clId="{8B9BEAE4-73D1-0741-B6E0-B66407CBF601}" dt="2025-04-04T18:48:12.813" v="5015" actId="1076"/>
          <ac:spMkLst>
            <pc:docMk/>
            <pc:sldMk cId="2949562171" sldId="324"/>
            <ac:spMk id="8" creationId="{32CA6875-2FB0-675F-F53C-105EE3BF8455}"/>
          </ac:spMkLst>
        </pc:spChg>
        <pc:spChg chg="mod">
          <ac:chgData name="Aditya Govind" userId="f06595592dbc01fd" providerId="LiveId" clId="{8B9BEAE4-73D1-0741-B6E0-B66407CBF601}" dt="2025-04-04T18:48:12.813" v="5015" actId="1076"/>
          <ac:spMkLst>
            <pc:docMk/>
            <pc:sldMk cId="2949562171" sldId="324"/>
            <ac:spMk id="9" creationId="{E044CBA4-6A93-944C-7885-C5325E4F2202}"/>
          </ac:spMkLst>
        </pc:spChg>
        <pc:spChg chg="mod">
          <ac:chgData name="Aditya Govind" userId="f06595592dbc01fd" providerId="LiveId" clId="{8B9BEAE4-73D1-0741-B6E0-B66407CBF601}" dt="2025-04-04T18:48:12.813" v="5015" actId="1076"/>
          <ac:spMkLst>
            <pc:docMk/>
            <pc:sldMk cId="2949562171" sldId="324"/>
            <ac:spMk id="12" creationId="{3701139D-F4C1-77B0-7D14-227397E73D0D}"/>
          </ac:spMkLst>
        </pc:spChg>
        <pc:spChg chg="mod">
          <ac:chgData name="Aditya Govind" userId="f06595592dbc01fd" providerId="LiveId" clId="{8B9BEAE4-73D1-0741-B6E0-B66407CBF601}" dt="2025-04-04T18:48:12.813" v="5015" actId="1076"/>
          <ac:spMkLst>
            <pc:docMk/>
            <pc:sldMk cId="2949562171" sldId="324"/>
            <ac:spMk id="14" creationId="{E04D6CBF-F5F0-958F-F84D-DD05C2CC5FBC}"/>
          </ac:spMkLst>
        </pc:spChg>
        <pc:spChg chg="mod">
          <ac:chgData name="Aditya Govind" userId="f06595592dbc01fd" providerId="LiveId" clId="{8B9BEAE4-73D1-0741-B6E0-B66407CBF601}" dt="2025-04-04T18:48:12.813" v="5015" actId="1076"/>
          <ac:spMkLst>
            <pc:docMk/>
            <pc:sldMk cId="2949562171" sldId="324"/>
            <ac:spMk id="17" creationId="{013BF763-0FB8-370D-41AF-A545B7F69D2B}"/>
          </ac:spMkLst>
        </pc:spChg>
        <pc:spChg chg="mod">
          <ac:chgData name="Aditya Govind" userId="f06595592dbc01fd" providerId="LiveId" clId="{8B9BEAE4-73D1-0741-B6E0-B66407CBF601}" dt="2025-04-04T18:48:12.813" v="5015" actId="1076"/>
          <ac:spMkLst>
            <pc:docMk/>
            <pc:sldMk cId="2949562171" sldId="324"/>
            <ac:spMk id="27" creationId="{294F8D19-71DB-BBB8-A122-028054EE5B3F}"/>
          </ac:spMkLst>
        </pc:spChg>
        <pc:spChg chg="mod">
          <ac:chgData name="Aditya Govind" userId="f06595592dbc01fd" providerId="LiveId" clId="{8B9BEAE4-73D1-0741-B6E0-B66407CBF601}" dt="2025-04-04T18:49:44.758" v="5016" actId="1076"/>
          <ac:spMkLst>
            <pc:docMk/>
            <pc:sldMk cId="2949562171" sldId="324"/>
            <ac:spMk id="31" creationId="{B0CFABD8-7876-BE84-8428-E0EEE09D6077}"/>
          </ac:spMkLst>
        </pc:spChg>
        <pc:spChg chg="mod">
          <ac:chgData name="Aditya Govind" userId="f06595592dbc01fd" providerId="LiveId" clId="{8B9BEAE4-73D1-0741-B6E0-B66407CBF601}" dt="2025-04-04T18:48:12.813" v="5015" actId="1076"/>
          <ac:spMkLst>
            <pc:docMk/>
            <pc:sldMk cId="2949562171" sldId="324"/>
            <ac:spMk id="33" creationId="{B4F4ACFE-51AA-6AE9-7172-423D9106B205}"/>
          </ac:spMkLst>
        </pc:spChg>
        <pc:spChg chg="mod">
          <ac:chgData name="Aditya Govind" userId="f06595592dbc01fd" providerId="LiveId" clId="{8B9BEAE4-73D1-0741-B6E0-B66407CBF601}" dt="2025-04-04T18:48:12.813" v="5015" actId="1076"/>
          <ac:spMkLst>
            <pc:docMk/>
            <pc:sldMk cId="2949562171" sldId="324"/>
            <ac:spMk id="35" creationId="{BE8E406B-AACA-3443-CE50-9B5DC0967C71}"/>
          </ac:spMkLst>
        </pc:spChg>
        <pc:spChg chg="mod">
          <ac:chgData name="Aditya Govind" userId="f06595592dbc01fd" providerId="LiveId" clId="{8B9BEAE4-73D1-0741-B6E0-B66407CBF601}" dt="2025-04-04T18:48:12.813" v="5015" actId="1076"/>
          <ac:spMkLst>
            <pc:docMk/>
            <pc:sldMk cId="2949562171" sldId="324"/>
            <ac:spMk id="36" creationId="{138D9516-081C-3BAB-D902-7E38B64430F1}"/>
          </ac:spMkLst>
        </pc:spChg>
        <pc:spChg chg="mod">
          <ac:chgData name="Aditya Govind" userId="f06595592dbc01fd" providerId="LiveId" clId="{8B9BEAE4-73D1-0741-B6E0-B66407CBF601}" dt="2025-04-04T18:48:12.813" v="5015" actId="1076"/>
          <ac:spMkLst>
            <pc:docMk/>
            <pc:sldMk cId="2949562171" sldId="324"/>
            <ac:spMk id="38" creationId="{830B037D-D1E9-FD1E-906F-252F47461314}"/>
          </ac:spMkLst>
        </pc:spChg>
        <pc:spChg chg="mod">
          <ac:chgData name="Aditya Govind" userId="f06595592dbc01fd" providerId="LiveId" clId="{8B9BEAE4-73D1-0741-B6E0-B66407CBF601}" dt="2025-04-04T18:48:12.813" v="5015" actId="1076"/>
          <ac:spMkLst>
            <pc:docMk/>
            <pc:sldMk cId="2949562171" sldId="324"/>
            <ac:spMk id="40" creationId="{F1A40B72-1E5A-D741-79F9-C45D654FAFBC}"/>
          </ac:spMkLst>
        </pc:spChg>
        <pc:spChg chg="mod">
          <ac:chgData name="Aditya Govind" userId="f06595592dbc01fd" providerId="LiveId" clId="{8B9BEAE4-73D1-0741-B6E0-B66407CBF601}" dt="2025-04-04T18:48:12.813" v="5015" actId="1076"/>
          <ac:spMkLst>
            <pc:docMk/>
            <pc:sldMk cId="2949562171" sldId="324"/>
            <ac:spMk id="41" creationId="{E670108F-C4C7-F2FE-C66E-8DDF5D4D02D8}"/>
          </ac:spMkLst>
        </pc:spChg>
        <pc:spChg chg="mod">
          <ac:chgData name="Aditya Govind" userId="f06595592dbc01fd" providerId="LiveId" clId="{8B9BEAE4-73D1-0741-B6E0-B66407CBF601}" dt="2025-04-04T18:48:12.813" v="5015" actId="1076"/>
          <ac:spMkLst>
            <pc:docMk/>
            <pc:sldMk cId="2949562171" sldId="324"/>
            <ac:spMk id="42" creationId="{A5905D1B-58D2-5D8E-36F5-5521DCE769C4}"/>
          </ac:spMkLst>
        </pc:spChg>
        <pc:spChg chg="mod">
          <ac:chgData name="Aditya Govind" userId="f06595592dbc01fd" providerId="LiveId" clId="{8B9BEAE4-73D1-0741-B6E0-B66407CBF601}" dt="2025-04-04T18:48:12.813" v="5015" actId="1076"/>
          <ac:spMkLst>
            <pc:docMk/>
            <pc:sldMk cId="2949562171" sldId="324"/>
            <ac:spMk id="45" creationId="{5A511FB9-2D87-32E8-9C20-8BF21180384D}"/>
          </ac:spMkLst>
        </pc:spChg>
        <pc:spChg chg="mod">
          <ac:chgData name="Aditya Govind" userId="f06595592dbc01fd" providerId="LiveId" clId="{8B9BEAE4-73D1-0741-B6E0-B66407CBF601}" dt="2025-04-04T18:48:12.813" v="5015" actId="1076"/>
          <ac:spMkLst>
            <pc:docMk/>
            <pc:sldMk cId="2949562171" sldId="324"/>
            <ac:spMk id="47" creationId="{34F28ADA-76A2-6A6A-55E8-425940F13593}"/>
          </ac:spMkLst>
        </pc:spChg>
        <pc:picChg chg="mod">
          <ac:chgData name="Aditya Govind" userId="f06595592dbc01fd" providerId="LiveId" clId="{8B9BEAE4-73D1-0741-B6E0-B66407CBF601}" dt="2025-04-04T18:47:50.476" v="5013" actId="1076"/>
          <ac:picMkLst>
            <pc:docMk/>
            <pc:sldMk cId="2949562171" sldId="324"/>
            <ac:picMk id="6" creationId="{2A508813-FFBC-3177-999F-7019F1889A81}"/>
          </ac:picMkLst>
        </pc:picChg>
      </pc:sldChg>
      <pc:sldChg chg="delSp add del mod ord delAnim modAnim">
        <pc:chgData name="Aditya Govind" userId="f06595592dbc01fd" providerId="LiveId" clId="{8B9BEAE4-73D1-0741-B6E0-B66407CBF601}" dt="2025-04-04T22:39:25.664" v="7621" actId="2696"/>
        <pc:sldMkLst>
          <pc:docMk/>
          <pc:sldMk cId="4062849171" sldId="324"/>
        </pc:sldMkLst>
        <pc:spChg chg="del">
          <ac:chgData name="Aditya Govind" userId="f06595592dbc01fd" providerId="LiveId" clId="{8B9BEAE4-73D1-0741-B6E0-B66407CBF601}" dt="2025-04-04T22:15:41.380" v="7599" actId="478"/>
          <ac:spMkLst>
            <pc:docMk/>
            <pc:sldMk cId="4062849171" sldId="324"/>
            <ac:spMk id="3" creationId="{777317A5-B530-7042-ADFF-3ADFEE0EF8A2}"/>
          </ac:spMkLst>
        </pc:spChg>
        <pc:spChg chg="del">
          <ac:chgData name="Aditya Govind" userId="f06595592dbc01fd" providerId="LiveId" clId="{8B9BEAE4-73D1-0741-B6E0-B66407CBF601}" dt="2025-04-04T22:14:18.781" v="7595" actId="478"/>
          <ac:spMkLst>
            <pc:docMk/>
            <pc:sldMk cId="4062849171" sldId="324"/>
            <ac:spMk id="6" creationId="{497F4508-D8B8-0D12-3C5D-292399401F34}"/>
          </ac:spMkLst>
        </pc:spChg>
        <pc:spChg chg="del">
          <ac:chgData name="Aditya Govind" userId="f06595592dbc01fd" providerId="LiveId" clId="{8B9BEAE4-73D1-0741-B6E0-B66407CBF601}" dt="2025-04-04T22:14:18.781" v="7595" actId="478"/>
          <ac:spMkLst>
            <pc:docMk/>
            <pc:sldMk cId="4062849171" sldId="324"/>
            <ac:spMk id="9" creationId="{236D57A0-7497-4E6D-C0F9-737C69D5FDBD}"/>
          </ac:spMkLst>
        </pc:spChg>
        <pc:spChg chg="del">
          <ac:chgData name="Aditya Govind" userId="f06595592dbc01fd" providerId="LiveId" clId="{8B9BEAE4-73D1-0741-B6E0-B66407CBF601}" dt="2025-04-04T22:15:41.380" v="7599" actId="478"/>
          <ac:spMkLst>
            <pc:docMk/>
            <pc:sldMk cId="4062849171" sldId="324"/>
            <ac:spMk id="23" creationId="{DBC26FA5-4FEB-6E3D-3B93-CB220D1CA549}"/>
          </ac:spMkLst>
        </pc:spChg>
        <pc:spChg chg="del">
          <ac:chgData name="Aditya Govind" userId="f06595592dbc01fd" providerId="LiveId" clId="{8B9BEAE4-73D1-0741-B6E0-B66407CBF601}" dt="2025-04-04T22:14:18.781" v="7595" actId="478"/>
          <ac:spMkLst>
            <pc:docMk/>
            <pc:sldMk cId="4062849171" sldId="324"/>
            <ac:spMk id="24" creationId="{DA4D97DD-4F93-769C-C302-EC35E0758757}"/>
          </ac:spMkLst>
        </pc:spChg>
        <pc:spChg chg="del">
          <ac:chgData name="Aditya Govind" userId="f06595592dbc01fd" providerId="LiveId" clId="{8B9BEAE4-73D1-0741-B6E0-B66407CBF601}" dt="2025-04-04T22:14:40.147" v="7596" actId="478"/>
          <ac:spMkLst>
            <pc:docMk/>
            <pc:sldMk cId="4062849171" sldId="324"/>
            <ac:spMk id="27" creationId="{8522E6EB-6F69-54B9-1F66-33DE3B0D38B9}"/>
          </ac:spMkLst>
        </pc:spChg>
        <pc:spChg chg="del">
          <ac:chgData name="Aditya Govind" userId="f06595592dbc01fd" providerId="LiveId" clId="{8B9BEAE4-73D1-0741-B6E0-B66407CBF601}" dt="2025-04-04T22:14:40.147" v="7596" actId="478"/>
          <ac:spMkLst>
            <pc:docMk/>
            <pc:sldMk cId="4062849171" sldId="324"/>
            <ac:spMk id="36" creationId="{461E3E8D-AC96-0121-4463-AF52A7B5C9FA}"/>
          </ac:spMkLst>
        </pc:spChg>
        <pc:spChg chg="del">
          <ac:chgData name="Aditya Govind" userId="f06595592dbc01fd" providerId="LiveId" clId="{8B9BEAE4-73D1-0741-B6E0-B66407CBF601}" dt="2025-04-04T22:14:40.147" v="7596" actId="478"/>
          <ac:spMkLst>
            <pc:docMk/>
            <pc:sldMk cId="4062849171" sldId="324"/>
            <ac:spMk id="43" creationId="{9A261657-D609-41C9-329A-D96FC91B2F40}"/>
          </ac:spMkLst>
        </pc:spChg>
        <pc:spChg chg="del">
          <ac:chgData name="Aditya Govind" userId="f06595592dbc01fd" providerId="LiveId" clId="{8B9BEAE4-73D1-0741-B6E0-B66407CBF601}" dt="2025-04-04T22:15:41.380" v="7599" actId="478"/>
          <ac:spMkLst>
            <pc:docMk/>
            <pc:sldMk cId="4062849171" sldId="324"/>
            <ac:spMk id="64" creationId="{8066476E-467C-880E-1BB2-38F82DB11774}"/>
          </ac:spMkLst>
        </pc:spChg>
        <pc:spChg chg="del">
          <ac:chgData name="Aditya Govind" userId="f06595592dbc01fd" providerId="LiveId" clId="{8B9BEAE4-73D1-0741-B6E0-B66407CBF601}" dt="2025-04-04T22:14:18.781" v="7595" actId="478"/>
          <ac:spMkLst>
            <pc:docMk/>
            <pc:sldMk cId="4062849171" sldId="324"/>
            <ac:spMk id="69" creationId="{25033D97-33BF-ADD2-65B8-5E9A25B68F00}"/>
          </ac:spMkLst>
        </pc:spChg>
        <pc:spChg chg="del">
          <ac:chgData name="Aditya Govind" userId="f06595592dbc01fd" providerId="LiveId" clId="{8B9BEAE4-73D1-0741-B6E0-B66407CBF601}" dt="2025-04-04T22:14:18.781" v="7595" actId="478"/>
          <ac:spMkLst>
            <pc:docMk/>
            <pc:sldMk cId="4062849171" sldId="324"/>
            <ac:spMk id="71" creationId="{9C93C38D-074A-19D7-FC06-F485507C24DB}"/>
          </ac:spMkLst>
        </pc:spChg>
        <pc:spChg chg="del">
          <ac:chgData name="Aditya Govind" userId="f06595592dbc01fd" providerId="LiveId" clId="{8B9BEAE4-73D1-0741-B6E0-B66407CBF601}" dt="2025-04-04T22:14:40.147" v="7596" actId="478"/>
          <ac:spMkLst>
            <pc:docMk/>
            <pc:sldMk cId="4062849171" sldId="324"/>
            <ac:spMk id="72" creationId="{02CFD77E-2C02-559C-EB6A-D035D3680498}"/>
          </ac:spMkLst>
        </pc:spChg>
        <pc:spChg chg="del">
          <ac:chgData name="Aditya Govind" userId="f06595592dbc01fd" providerId="LiveId" clId="{8B9BEAE4-73D1-0741-B6E0-B66407CBF601}" dt="2025-04-04T22:14:40.147" v="7596" actId="478"/>
          <ac:spMkLst>
            <pc:docMk/>
            <pc:sldMk cId="4062849171" sldId="324"/>
            <ac:spMk id="73" creationId="{EEBA9321-3C37-9D0F-AB90-B10ED9B6EED9}"/>
          </ac:spMkLst>
        </pc:spChg>
        <pc:grpChg chg="del">
          <ac:chgData name="Aditya Govind" userId="f06595592dbc01fd" providerId="LiveId" clId="{8B9BEAE4-73D1-0741-B6E0-B66407CBF601}" dt="2025-04-04T22:14:43.390" v="7597" actId="478"/>
          <ac:grpSpMkLst>
            <pc:docMk/>
            <pc:sldMk cId="4062849171" sldId="324"/>
            <ac:grpSpMk id="44" creationId="{6C040C37-C3B5-EEF4-5D26-F579772F9966}"/>
          </ac:grpSpMkLst>
        </pc:grpChg>
        <pc:picChg chg="del">
          <ac:chgData name="Aditya Govind" userId="f06595592dbc01fd" providerId="LiveId" clId="{8B9BEAE4-73D1-0741-B6E0-B66407CBF601}" dt="2025-04-04T22:14:18.781" v="7595" actId="478"/>
          <ac:picMkLst>
            <pc:docMk/>
            <pc:sldMk cId="4062849171" sldId="324"/>
            <ac:picMk id="78" creationId="{1C199BF9-9437-7292-4F59-F4AB921B946D}"/>
          </ac:picMkLst>
        </pc:picChg>
        <pc:picChg chg="del">
          <ac:chgData name="Aditya Govind" userId="f06595592dbc01fd" providerId="LiveId" clId="{8B9BEAE4-73D1-0741-B6E0-B66407CBF601}" dt="2025-04-04T22:14:18.781" v="7595" actId="478"/>
          <ac:picMkLst>
            <pc:docMk/>
            <pc:sldMk cId="4062849171" sldId="324"/>
            <ac:picMk id="79" creationId="{219F7FD9-3908-8475-B31C-C4415C91CBC8}"/>
          </ac:picMkLst>
        </pc:picChg>
        <pc:picChg chg="del">
          <ac:chgData name="Aditya Govind" userId="f06595592dbc01fd" providerId="LiveId" clId="{8B9BEAE4-73D1-0741-B6E0-B66407CBF601}" dt="2025-04-04T22:14:40.147" v="7596" actId="478"/>
          <ac:picMkLst>
            <pc:docMk/>
            <pc:sldMk cId="4062849171" sldId="324"/>
            <ac:picMk id="80" creationId="{D8D01F94-4C27-60B9-8845-7340FB98E327}"/>
          </ac:picMkLst>
        </pc:picChg>
        <pc:picChg chg="del">
          <ac:chgData name="Aditya Govind" userId="f06595592dbc01fd" providerId="LiveId" clId="{8B9BEAE4-73D1-0741-B6E0-B66407CBF601}" dt="2025-04-04T22:14:40.147" v="7596" actId="478"/>
          <ac:picMkLst>
            <pc:docMk/>
            <pc:sldMk cId="4062849171" sldId="324"/>
            <ac:picMk id="81" creationId="{8E3AE4F2-87DF-7380-6F93-1D1734978EF8}"/>
          </ac:picMkLst>
        </pc:picChg>
        <pc:picChg chg="del">
          <ac:chgData name="Aditya Govind" userId="f06595592dbc01fd" providerId="LiveId" clId="{8B9BEAE4-73D1-0741-B6E0-B66407CBF601}" dt="2025-04-04T22:15:41.380" v="7599" actId="478"/>
          <ac:picMkLst>
            <pc:docMk/>
            <pc:sldMk cId="4062849171" sldId="324"/>
            <ac:picMk id="82" creationId="{5B0B36E1-34A2-1398-55B9-7E6E5DD4FAA8}"/>
          </ac:picMkLst>
        </pc:picChg>
      </pc:sldChg>
      <pc:sldChg chg="delSp modSp add del mod ord delAnim">
        <pc:chgData name="Aditya Govind" userId="f06595592dbc01fd" providerId="LiveId" clId="{8B9BEAE4-73D1-0741-B6E0-B66407CBF601}" dt="2025-04-04T22:23:57.268" v="7613" actId="2696"/>
        <pc:sldMkLst>
          <pc:docMk/>
          <pc:sldMk cId="3626564000" sldId="325"/>
        </pc:sldMkLst>
        <pc:spChg chg="del">
          <ac:chgData name="Aditya Govind" userId="f06595592dbc01fd" providerId="LiveId" clId="{8B9BEAE4-73D1-0741-B6E0-B66407CBF601}" dt="2025-04-04T22:17:01.829" v="7604" actId="478"/>
          <ac:spMkLst>
            <pc:docMk/>
            <pc:sldMk cId="3626564000" sldId="325"/>
            <ac:spMk id="6" creationId="{6B374A90-0A8D-2CD4-FEBA-804DDEDD8CD7}"/>
          </ac:spMkLst>
        </pc:spChg>
        <pc:spChg chg="del">
          <ac:chgData name="Aditya Govind" userId="f06595592dbc01fd" providerId="LiveId" clId="{8B9BEAE4-73D1-0741-B6E0-B66407CBF601}" dt="2025-04-04T22:16:54.370" v="7603" actId="478"/>
          <ac:spMkLst>
            <pc:docMk/>
            <pc:sldMk cId="3626564000" sldId="325"/>
            <ac:spMk id="8" creationId="{4FFCA544-2646-940A-C0AF-6F40D6465445}"/>
          </ac:spMkLst>
        </pc:spChg>
        <pc:spChg chg="del">
          <ac:chgData name="Aditya Govind" userId="f06595592dbc01fd" providerId="LiveId" clId="{8B9BEAE4-73D1-0741-B6E0-B66407CBF601}" dt="2025-04-04T22:17:01.829" v="7604" actId="478"/>
          <ac:spMkLst>
            <pc:docMk/>
            <pc:sldMk cId="3626564000" sldId="325"/>
            <ac:spMk id="9" creationId="{AE0E8C2C-9C8B-BA5D-B45A-5EBD4D8CC951}"/>
          </ac:spMkLst>
        </pc:spChg>
        <pc:spChg chg="del">
          <ac:chgData name="Aditya Govind" userId="f06595592dbc01fd" providerId="LiveId" clId="{8B9BEAE4-73D1-0741-B6E0-B66407CBF601}" dt="2025-04-04T22:16:54.370" v="7603" actId="478"/>
          <ac:spMkLst>
            <pc:docMk/>
            <pc:sldMk cId="3626564000" sldId="325"/>
            <ac:spMk id="17" creationId="{5B1E1F59-63CD-E2F6-039E-0CC056494C09}"/>
          </ac:spMkLst>
        </pc:spChg>
        <pc:spChg chg="del">
          <ac:chgData name="Aditya Govind" userId="f06595592dbc01fd" providerId="LiveId" clId="{8B9BEAE4-73D1-0741-B6E0-B66407CBF601}" dt="2025-04-04T22:17:01.829" v="7604" actId="478"/>
          <ac:spMkLst>
            <pc:docMk/>
            <pc:sldMk cId="3626564000" sldId="325"/>
            <ac:spMk id="24" creationId="{E9AD521F-F7E8-763E-E29B-4BF756D8D257}"/>
          </ac:spMkLst>
        </pc:spChg>
        <pc:spChg chg="del">
          <ac:chgData name="Aditya Govind" userId="f06595592dbc01fd" providerId="LiveId" clId="{8B9BEAE4-73D1-0741-B6E0-B66407CBF601}" dt="2025-04-04T22:17:59.498" v="7605" actId="478"/>
          <ac:spMkLst>
            <pc:docMk/>
            <pc:sldMk cId="3626564000" sldId="325"/>
            <ac:spMk id="27" creationId="{A2C7D1CD-80DF-4891-3A3D-22CD6DABEA39}"/>
          </ac:spMkLst>
        </pc:spChg>
        <pc:spChg chg="del">
          <ac:chgData name="Aditya Govind" userId="f06595592dbc01fd" providerId="LiveId" clId="{8B9BEAE4-73D1-0741-B6E0-B66407CBF601}" dt="2025-04-04T22:17:59.498" v="7605" actId="478"/>
          <ac:spMkLst>
            <pc:docMk/>
            <pc:sldMk cId="3626564000" sldId="325"/>
            <ac:spMk id="36" creationId="{5F9980C3-4771-7E26-AC0C-AA136B70FCC3}"/>
          </ac:spMkLst>
        </pc:spChg>
        <pc:spChg chg="del">
          <ac:chgData name="Aditya Govind" userId="f06595592dbc01fd" providerId="LiveId" clId="{8B9BEAE4-73D1-0741-B6E0-B66407CBF601}" dt="2025-04-04T22:17:59.498" v="7605" actId="478"/>
          <ac:spMkLst>
            <pc:docMk/>
            <pc:sldMk cId="3626564000" sldId="325"/>
            <ac:spMk id="43" creationId="{4251C792-D018-8CA3-1F7B-2A45F03F7EB9}"/>
          </ac:spMkLst>
        </pc:spChg>
        <pc:spChg chg="del">
          <ac:chgData name="Aditya Govind" userId="f06595592dbc01fd" providerId="LiveId" clId="{8B9BEAE4-73D1-0741-B6E0-B66407CBF601}" dt="2025-04-04T22:16:54.370" v="7603" actId="478"/>
          <ac:spMkLst>
            <pc:docMk/>
            <pc:sldMk cId="3626564000" sldId="325"/>
            <ac:spMk id="45" creationId="{9ED66757-D1E1-CBFB-6B48-FD5F8534789F}"/>
          </ac:spMkLst>
        </pc:spChg>
        <pc:spChg chg="del">
          <ac:chgData name="Aditya Govind" userId="f06595592dbc01fd" providerId="LiveId" clId="{8B9BEAE4-73D1-0741-B6E0-B66407CBF601}" dt="2025-04-04T22:17:01.829" v="7604" actId="478"/>
          <ac:spMkLst>
            <pc:docMk/>
            <pc:sldMk cId="3626564000" sldId="325"/>
            <ac:spMk id="69" creationId="{D401C4C0-9E92-9D39-A6A0-FFC2EA22A3B2}"/>
          </ac:spMkLst>
        </pc:spChg>
        <pc:spChg chg="del">
          <ac:chgData name="Aditya Govind" userId="f06595592dbc01fd" providerId="LiveId" clId="{8B9BEAE4-73D1-0741-B6E0-B66407CBF601}" dt="2025-04-04T22:17:01.829" v="7604" actId="478"/>
          <ac:spMkLst>
            <pc:docMk/>
            <pc:sldMk cId="3626564000" sldId="325"/>
            <ac:spMk id="71" creationId="{22F5D1E0-F74B-09A1-1BA5-D150D489C5DE}"/>
          </ac:spMkLst>
        </pc:spChg>
        <pc:spChg chg="del">
          <ac:chgData name="Aditya Govind" userId="f06595592dbc01fd" providerId="LiveId" clId="{8B9BEAE4-73D1-0741-B6E0-B66407CBF601}" dt="2025-04-04T22:17:59.498" v="7605" actId="478"/>
          <ac:spMkLst>
            <pc:docMk/>
            <pc:sldMk cId="3626564000" sldId="325"/>
            <ac:spMk id="72" creationId="{38B2F590-6B47-3F90-D210-48BFB6CE49A9}"/>
          </ac:spMkLst>
        </pc:spChg>
        <pc:spChg chg="del">
          <ac:chgData name="Aditya Govind" userId="f06595592dbc01fd" providerId="LiveId" clId="{8B9BEAE4-73D1-0741-B6E0-B66407CBF601}" dt="2025-04-04T22:17:59.498" v="7605" actId="478"/>
          <ac:spMkLst>
            <pc:docMk/>
            <pc:sldMk cId="3626564000" sldId="325"/>
            <ac:spMk id="73" creationId="{252FF5F3-B989-B1DF-7E0E-DBC4FFFA0C5D}"/>
          </ac:spMkLst>
        </pc:spChg>
        <pc:grpChg chg="del">
          <ac:chgData name="Aditya Govind" userId="f06595592dbc01fd" providerId="LiveId" clId="{8B9BEAE4-73D1-0741-B6E0-B66407CBF601}" dt="2025-04-04T22:18:01.609" v="7606" actId="478"/>
          <ac:grpSpMkLst>
            <pc:docMk/>
            <pc:sldMk cId="3626564000" sldId="325"/>
            <ac:grpSpMk id="44" creationId="{C2810674-0D9C-567E-56F0-C05BD34D7188}"/>
          </ac:grpSpMkLst>
        </pc:grpChg>
        <pc:picChg chg="del">
          <ac:chgData name="Aditya Govind" userId="f06595592dbc01fd" providerId="LiveId" clId="{8B9BEAE4-73D1-0741-B6E0-B66407CBF601}" dt="2025-04-04T22:16:54.370" v="7603" actId="478"/>
          <ac:picMkLst>
            <pc:docMk/>
            <pc:sldMk cId="3626564000" sldId="325"/>
            <ac:picMk id="76" creationId="{5A5A9E9E-0DCE-CA42-5A8C-9C5D7E87D845}"/>
          </ac:picMkLst>
        </pc:picChg>
        <pc:picChg chg="del">
          <ac:chgData name="Aditya Govind" userId="f06595592dbc01fd" providerId="LiveId" clId="{8B9BEAE4-73D1-0741-B6E0-B66407CBF601}" dt="2025-04-04T22:17:01.829" v="7604" actId="478"/>
          <ac:picMkLst>
            <pc:docMk/>
            <pc:sldMk cId="3626564000" sldId="325"/>
            <ac:picMk id="78" creationId="{A693908B-9859-460B-D5B6-E3EA056CFCEE}"/>
          </ac:picMkLst>
        </pc:picChg>
        <pc:picChg chg="del">
          <ac:chgData name="Aditya Govind" userId="f06595592dbc01fd" providerId="LiveId" clId="{8B9BEAE4-73D1-0741-B6E0-B66407CBF601}" dt="2025-04-04T22:17:01.829" v="7604" actId="478"/>
          <ac:picMkLst>
            <pc:docMk/>
            <pc:sldMk cId="3626564000" sldId="325"/>
            <ac:picMk id="79" creationId="{6D7B4D6F-EC89-BB84-8B49-E6F609A30360}"/>
          </ac:picMkLst>
        </pc:picChg>
        <pc:picChg chg="del">
          <ac:chgData name="Aditya Govind" userId="f06595592dbc01fd" providerId="LiveId" clId="{8B9BEAE4-73D1-0741-B6E0-B66407CBF601}" dt="2025-04-04T22:17:59.498" v="7605" actId="478"/>
          <ac:picMkLst>
            <pc:docMk/>
            <pc:sldMk cId="3626564000" sldId="325"/>
            <ac:picMk id="80" creationId="{56173E36-82C8-1721-EF2F-2A341A23AC6D}"/>
          </ac:picMkLst>
        </pc:picChg>
        <pc:picChg chg="del">
          <ac:chgData name="Aditya Govind" userId="f06595592dbc01fd" providerId="LiveId" clId="{8B9BEAE4-73D1-0741-B6E0-B66407CBF601}" dt="2025-04-04T22:17:59.498" v="7605" actId="478"/>
          <ac:picMkLst>
            <pc:docMk/>
            <pc:sldMk cId="3626564000" sldId="325"/>
            <ac:picMk id="81" creationId="{3C64F77C-32B4-AF6F-31E1-F0E1018E084B}"/>
          </ac:picMkLst>
        </pc:picChg>
        <pc:cxnChg chg="mod">
          <ac:chgData name="Aditya Govind" userId="f06595592dbc01fd" providerId="LiveId" clId="{8B9BEAE4-73D1-0741-B6E0-B66407CBF601}" dt="2025-04-04T22:15:15.542" v="7598" actId="208"/>
          <ac:cxnSpMkLst>
            <pc:docMk/>
            <pc:sldMk cId="3626564000" sldId="325"/>
            <ac:cxnSpMk id="37" creationId="{7EE5664B-A79F-90DB-2299-93BABBBF9AAD}"/>
          </ac:cxnSpMkLst>
        </pc:cxnChg>
      </pc:sldChg>
      <pc:sldChg chg="delSp add del mod ord delAnim">
        <pc:chgData name="Aditya Govind" userId="f06595592dbc01fd" providerId="LiveId" clId="{8B9BEAE4-73D1-0741-B6E0-B66407CBF601}" dt="2025-04-04T22:24:02.318" v="7614" actId="2696"/>
        <pc:sldMkLst>
          <pc:docMk/>
          <pc:sldMk cId="2730549830" sldId="326"/>
        </pc:sldMkLst>
        <pc:spChg chg="del">
          <ac:chgData name="Aditya Govind" userId="f06595592dbc01fd" providerId="LiveId" clId="{8B9BEAE4-73D1-0741-B6E0-B66407CBF601}" dt="2025-04-04T22:18:27.388" v="7608" actId="478"/>
          <ac:spMkLst>
            <pc:docMk/>
            <pc:sldMk cId="2730549830" sldId="326"/>
            <ac:spMk id="3" creationId="{B8CBEAA1-E3F3-4CEA-80B1-701872481D82}"/>
          </ac:spMkLst>
        </pc:spChg>
        <pc:spChg chg="del">
          <ac:chgData name="Aditya Govind" userId="f06595592dbc01fd" providerId="LiveId" clId="{8B9BEAE4-73D1-0741-B6E0-B66407CBF601}" dt="2025-04-04T22:18:27.388" v="7608" actId="478"/>
          <ac:spMkLst>
            <pc:docMk/>
            <pc:sldMk cId="2730549830" sldId="326"/>
            <ac:spMk id="8" creationId="{19660E2C-AA92-7E04-538E-A93CD1539426}"/>
          </ac:spMkLst>
        </pc:spChg>
        <pc:spChg chg="del">
          <ac:chgData name="Aditya Govind" userId="f06595592dbc01fd" providerId="LiveId" clId="{8B9BEAE4-73D1-0741-B6E0-B66407CBF601}" dt="2025-04-04T22:18:16.813" v="7607" actId="478"/>
          <ac:spMkLst>
            <pc:docMk/>
            <pc:sldMk cId="2730549830" sldId="326"/>
            <ac:spMk id="9" creationId="{948623F6-8103-A662-8E96-385A02BF8C17}"/>
          </ac:spMkLst>
        </pc:spChg>
        <pc:spChg chg="del">
          <ac:chgData name="Aditya Govind" userId="f06595592dbc01fd" providerId="LiveId" clId="{8B9BEAE4-73D1-0741-B6E0-B66407CBF601}" dt="2025-04-04T22:18:27.388" v="7608" actId="478"/>
          <ac:spMkLst>
            <pc:docMk/>
            <pc:sldMk cId="2730549830" sldId="326"/>
            <ac:spMk id="17" creationId="{843A2313-89E6-7C58-12AC-96C6572854D7}"/>
          </ac:spMkLst>
        </pc:spChg>
        <pc:spChg chg="del">
          <ac:chgData name="Aditya Govind" userId="f06595592dbc01fd" providerId="LiveId" clId="{8B9BEAE4-73D1-0741-B6E0-B66407CBF601}" dt="2025-04-04T22:18:27.388" v="7608" actId="478"/>
          <ac:spMkLst>
            <pc:docMk/>
            <pc:sldMk cId="2730549830" sldId="326"/>
            <ac:spMk id="23" creationId="{27994E01-E9C1-D853-C100-238813A2421B}"/>
          </ac:spMkLst>
        </pc:spChg>
        <pc:spChg chg="del">
          <ac:chgData name="Aditya Govind" userId="f06595592dbc01fd" providerId="LiveId" clId="{8B9BEAE4-73D1-0741-B6E0-B66407CBF601}" dt="2025-04-04T22:18:34.659" v="7609" actId="478"/>
          <ac:spMkLst>
            <pc:docMk/>
            <pc:sldMk cId="2730549830" sldId="326"/>
            <ac:spMk id="27" creationId="{231F8C14-CC0F-C4EF-DEFD-50DB5C953FEF}"/>
          </ac:spMkLst>
        </pc:spChg>
        <pc:spChg chg="del">
          <ac:chgData name="Aditya Govind" userId="f06595592dbc01fd" providerId="LiveId" clId="{8B9BEAE4-73D1-0741-B6E0-B66407CBF601}" dt="2025-04-04T22:18:34.659" v="7609" actId="478"/>
          <ac:spMkLst>
            <pc:docMk/>
            <pc:sldMk cId="2730549830" sldId="326"/>
            <ac:spMk id="36" creationId="{134E7577-179A-3E8D-6D9F-043C8FEF62D6}"/>
          </ac:spMkLst>
        </pc:spChg>
        <pc:spChg chg="del">
          <ac:chgData name="Aditya Govind" userId="f06595592dbc01fd" providerId="LiveId" clId="{8B9BEAE4-73D1-0741-B6E0-B66407CBF601}" dt="2025-04-04T22:18:34.659" v="7609" actId="478"/>
          <ac:spMkLst>
            <pc:docMk/>
            <pc:sldMk cId="2730549830" sldId="326"/>
            <ac:spMk id="43" creationId="{784F1D35-3830-F04F-0B03-A765C65F5CD7}"/>
          </ac:spMkLst>
        </pc:spChg>
        <pc:spChg chg="del">
          <ac:chgData name="Aditya Govind" userId="f06595592dbc01fd" providerId="LiveId" clId="{8B9BEAE4-73D1-0741-B6E0-B66407CBF601}" dt="2025-04-04T22:18:27.388" v="7608" actId="478"/>
          <ac:spMkLst>
            <pc:docMk/>
            <pc:sldMk cId="2730549830" sldId="326"/>
            <ac:spMk id="45" creationId="{FDFEAB68-DB6C-A4AE-C497-B884CF7CAC09}"/>
          </ac:spMkLst>
        </pc:spChg>
        <pc:spChg chg="del">
          <ac:chgData name="Aditya Govind" userId="f06595592dbc01fd" providerId="LiveId" clId="{8B9BEAE4-73D1-0741-B6E0-B66407CBF601}" dt="2025-04-04T22:18:27.388" v="7608" actId="478"/>
          <ac:spMkLst>
            <pc:docMk/>
            <pc:sldMk cId="2730549830" sldId="326"/>
            <ac:spMk id="64" creationId="{6E2D5D84-5C9A-D34B-851C-05418E5FC9E9}"/>
          </ac:spMkLst>
        </pc:spChg>
        <pc:spChg chg="del">
          <ac:chgData name="Aditya Govind" userId="f06595592dbc01fd" providerId="LiveId" clId="{8B9BEAE4-73D1-0741-B6E0-B66407CBF601}" dt="2025-04-04T22:18:16.813" v="7607" actId="478"/>
          <ac:spMkLst>
            <pc:docMk/>
            <pc:sldMk cId="2730549830" sldId="326"/>
            <ac:spMk id="71" creationId="{C8A7A7F2-8B8F-02AF-B10F-776FD120905E}"/>
          </ac:spMkLst>
        </pc:spChg>
        <pc:spChg chg="del">
          <ac:chgData name="Aditya Govind" userId="f06595592dbc01fd" providerId="LiveId" clId="{8B9BEAE4-73D1-0741-B6E0-B66407CBF601}" dt="2025-04-04T22:18:34.659" v="7609" actId="478"/>
          <ac:spMkLst>
            <pc:docMk/>
            <pc:sldMk cId="2730549830" sldId="326"/>
            <ac:spMk id="72" creationId="{C21B76A1-BB08-7D0C-C371-979972C420BB}"/>
          </ac:spMkLst>
        </pc:spChg>
        <pc:spChg chg="del">
          <ac:chgData name="Aditya Govind" userId="f06595592dbc01fd" providerId="LiveId" clId="{8B9BEAE4-73D1-0741-B6E0-B66407CBF601}" dt="2025-04-04T22:18:34.659" v="7609" actId="478"/>
          <ac:spMkLst>
            <pc:docMk/>
            <pc:sldMk cId="2730549830" sldId="326"/>
            <ac:spMk id="73" creationId="{24D9BD64-F90D-D62A-6174-42DDED18AB2A}"/>
          </ac:spMkLst>
        </pc:spChg>
        <pc:grpChg chg="del">
          <ac:chgData name="Aditya Govind" userId="f06595592dbc01fd" providerId="LiveId" clId="{8B9BEAE4-73D1-0741-B6E0-B66407CBF601}" dt="2025-04-04T22:18:34.659" v="7609" actId="478"/>
          <ac:grpSpMkLst>
            <pc:docMk/>
            <pc:sldMk cId="2730549830" sldId="326"/>
            <ac:grpSpMk id="44" creationId="{5EA3AE0E-C30F-A536-83AC-BDC612FB2E28}"/>
          </ac:grpSpMkLst>
        </pc:grpChg>
        <pc:picChg chg="del">
          <ac:chgData name="Aditya Govind" userId="f06595592dbc01fd" providerId="LiveId" clId="{8B9BEAE4-73D1-0741-B6E0-B66407CBF601}" dt="2025-04-04T22:18:27.388" v="7608" actId="478"/>
          <ac:picMkLst>
            <pc:docMk/>
            <pc:sldMk cId="2730549830" sldId="326"/>
            <ac:picMk id="76" creationId="{AEA7B828-9FBC-4A32-B81A-B7F6643CBFD5}"/>
          </ac:picMkLst>
        </pc:picChg>
        <pc:picChg chg="del">
          <ac:chgData name="Aditya Govind" userId="f06595592dbc01fd" providerId="LiveId" clId="{8B9BEAE4-73D1-0741-B6E0-B66407CBF601}" dt="2025-04-04T22:18:16.813" v="7607" actId="478"/>
          <ac:picMkLst>
            <pc:docMk/>
            <pc:sldMk cId="2730549830" sldId="326"/>
            <ac:picMk id="79" creationId="{286893A6-C747-AC5B-6874-2ABB45954678}"/>
          </ac:picMkLst>
        </pc:picChg>
        <pc:picChg chg="del">
          <ac:chgData name="Aditya Govind" userId="f06595592dbc01fd" providerId="LiveId" clId="{8B9BEAE4-73D1-0741-B6E0-B66407CBF601}" dt="2025-04-04T22:18:34.659" v="7609" actId="478"/>
          <ac:picMkLst>
            <pc:docMk/>
            <pc:sldMk cId="2730549830" sldId="326"/>
            <ac:picMk id="80" creationId="{2B4A03B7-D57D-BC4B-A8D9-AC8590F87F14}"/>
          </ac:picMkLst>
        </pc:picChg>
        <pc:picChg chg="del">
          <ac:chgData name="Aditya Govind" userId="f06595592dbc01fd" providerId="LiveId" clId="{8B9BEAE4-73D1-0741-B6E0-B66407CBF601}" dt="2025-04-04T22:18:34.659" v="7609" actId="478"/>
          <ac:picMkLst>
            <pc:docMk/>
            <pc:sldMk cId="2730549830" sldId="326"/>
            <ac:picMk id="81" creationId="{10219A98-7816-2E5B-EA19-BD25B25E9ED8}"/>
          </ac:picMkLst>
        </pc:picChg>
        <pc:picChg chg="del">
          <ac:chgData name="Aditya Govind" userId="f06595592dbc01fd" providerId="LiveId" clId="{8B9BEAE4-73D1-0741-B6E0-B66407CBF601}" dt="2025-04-04T22:18:27.388" v="7608" actId="478"/>
          <ac:picMkLst>
            <pc:docMk/>
            <pc:sldMk cId="2730549830" sldId="326"/>
            <ac:picMk id="82" creationId="{9F557CD8-3E5B-5F33-A6B1-0CB526E4DC22}"/>
          </ac:picMkLst>
        </pc:picChg>
      </pc:sldChg>
      <pc:sldChg chg="addSp delSp modSp add mod modAnim">
        <pc:chgData name="Aditya Govind" userId="f06595592dbc01fd" providerId="LiveId" clId="{8B9BEAE4-73D1-0741-B6E0-B66407CBF601}" dt="2025-04-05T05:10:04.200" v="10361" actId="208"/>
        <pc:sldMkLst>
          <pc:docMk/>
          <pc:sldMk cId="3603380298" sldId="327"/>
        </pc:sldMkLst>
        <pc:spChg chg="add mod">
          <ac:chgData name="Aditya Govind" userId="f06595592dbc01fd" providerId="LiveId" clId="{8B9BEAE4-73D1-0741-B6E0-B66407CBF601}" dt="2025-04-04T23:05:14.884" v="8052" actId="1038"/>
          <ac:spMkLst>
            <pc:docMk/>
            <pc:sldMk cId="3603380298" sldId="327"/>
            <ac:spMk id="14" creationId="{EE5C8111-8801-0AF6-B5FA-8F24D73293D7}"/>
          </ac:spMkLst>
        </pc:spChg>
        <pc:spChg chg="mod">
          <ac:chgData name="Aditya Govind" userId="f06595592dbc01fd" providerId="LiveId" clId="{8B9BEAE4-73D1-0741-B6E0-B66407CBF601}" dt="2025-04-04T23:05:14.884" v="8052" actId="1038"/>
          <ac:spMkLst>
            <pc:docMk/>
            <pc:sldMk cId="3603380298" sldId="327"/>
            <ac:spMk id="35" creationId="{921CF01F-4B3B-2022-4EF9-303D73E082A4}"/>
          </ac:spMkLst>
        </pc:spChg>
        <pc:spChg chg="add mod">
          <ac:chgData name="Aditya Govind" userId="f06595592dbc01fd" providerId="LiveId" clId="{8B9BEAE4-73D1-0741-B6E0-B66407CBF601}" dt="2025-04-04T23:05:14.884" v="8052" actId="1038"/>
          <ac:spMkLst>
            <pc:docMk/>
            <pc:sldMk cId="3603380298" sldId="327"/>
            <ac:spMk id="39" creationId="{41CE233B-CD2D-6D37-88B3-3C210EB2D66E}"/>
          </ac:spMkLst>
        </pc:spChg>
        <pc:spChg chg="add mod">
          <ac:chgData name="Aditya Govind" userId="f06595592dbc01fd" providerId="LiveId" clId="{8B9BEAE4-73D1-0741-B6E0-B66407CBF601}" dt="2025-04-04T22:54:42.566" v="7868" actId="1038"/>
          <ac:spMkLst>
            <pc:docMk/>
            <pc:sldMk cId="3603380298" sldId="327"/>
            <ac:spMk id="40" creationId="{BBB4DE5E-F61C-ADF3-DD61-F71829C46772}"/>
          </ac:spMkLst>
        </pc:spChg>
        <pc:spChg chg="add mod">
          <ac:chgData name="Aditya Govind" userId="f06595592dbc01fd" providerId="LiveId" clId="{8B9BEAE4-73D1-0741-B6E0-B66407CBF601}" dt="2025-04-04T22:55:31.856" v="7871" actId="1038"/>
          <ac:spMkLst>
            <pc:docMk/>
            <pc:sldMk cId="3603380298" sldId="327"/>
            <ac:spMk id="41" creationId="{3651D539-BF8C-3A07-06CC-7D2E01706A12}"/>
          </ac:spMkLst>
        </pc:spChg>
        <pc:spChg chg="add mod">
          <ac:chgData name="Aditya Govind" userId="f06595592dbc01fd" providerId="LiveId" clId="{8B9BEAE4-73D1-0741-B6E0-B66407CBF601}" dt="2025-04-04T23:05:14.884" v="8052" actId="1038"/>
          <ac:spMkLst>
            <pc:docMk/>
            <pc:sldMk cId="3603380298" sldId="327"/>
            <ac:spMk id="42" creationId="{8B8C6854-F5DA-130D-87EA-7300E42ED646}"/>
          </ac:spMkLst>
        </pc:spChg>
        <pc:spChg chg="mod">
          <ac:chgData name="Aditya Govind" userId="f06595592dbc01fd" providerId="LiveId" clId="{8B9BEAE4-73D1-0741-B6E0-B66407CBF601}" dt="2025-04-05T05:10:04.200" v="10361" actId="208"/>
          <ac:spMkLst>
            <pc:docMk/>
            <pc:sldMk cId="3603380298" sldId="327"/>
            <ac:spMk id="43" creationId="{8B817BF0-6667-71BE-95FD-5918DB13E7E5}"/>
          </ac:spMkLst>
        </pc:spChg>
        <pc:spChg chg="mod">
          <ac:chgData name="Aditya Govind" userId="f06595592dbc01fd" providerId="LiveId" clId="{8B9BEAE4-73D1-0741-B6E0-B66407CBF601}" dt="2025-04-04T22:40:02.789" v="7625"/>
          <ac:spMkLst>
            <pc:docMk/>
            <pc:sldMk cId="3603380298" sldId="327"/>
            <ac:spMk id="45" creationId="{DF5259FE-647E-B1AD-2301-DCA831C95ACC}"/>
          </ac:spMkLst>
        </pc:spChg>
        <pc:spChg chg="add del mod">
          <ac:chgData name="Aditya Govind" userId="f06595592dbc01fd" providerId="LiveId" clId="{8B9BEAE4-73D1-0741-B6E0-B66407CBF601}" dt="2025-04-04T23:00:26.767" v="7985" actId="478"/>
          <ac:spMkLst>
            <pc:docMk/>
            <pc:sldMk cId="3603380298" sldId="327"/>
            <ac:spMk id="48" creationId="{626834CD-1FB3-83AB-DD9A-7A327DAF22D4}"/>
          </ac:spMkLst>
        </pc:spChg>
        <pc:spChg chg="add mod">
          <ac:chgData name="Aditya Govind" userId="f06595592dbc01fd" providerId="LiveId" clId="{8B9BEAE4-73D1-0741-B6E0-B66407CBF601}" dt="2025-04-04T23:05:14.884" v="8052" actId="1038"/>
          <ac:spMkLst>
            <pc:docMk/>
            <pc:sldMk cId="3603380298" sldId="327"/>
            <ac:spMk id="49" creationId="{3B0B6E20-C247-70F2-A967-D82DCC5095EA}"/>
          </ac:spMkLst>
        </pc:spChg>
        <pc:spChg chg="add del mod">
          <ac:chgData name="Aditya Govind" userId="f06595592dbc01fd" providerId="LiveId" clId="{8B9BEAE4-73D1-0741-B6E0-B66407CBF601}" dt="2025-04-05T05:09:55.791" v="10360" actId="208"/>
          <ac:spMkLst>
            <pc:docMk/>
            <pc:sldMk cId="3603380298" sldId="327"/>
            <ac:spMk id="83" creationId="{AA8D12C3-FCB4-E513-9E85-CCD14179BE5C}"/>
          </ac:spMkLst>
        </pc:spChg>
        <pc:cxnChg chg="mod">
          <ac:chgData name="Aditya Govind" userId="f06595592dbc01fd" providerId="LiveId" clId="{8B9BEAE4-73D1-0741-B6E0-B66407CBF601}" dt="2025-04-04T22:26:31.807" v="7620" actId="208"/>
          <ac:cxnSpMkLst>
            <pc:docMk/>
            <pc:sldMk cId="3603380298" sldId="327"/>
            <ac:cxnSpMk id="37" creationId="{07124FCA-8186-BA65-3956-72F4ED4CB124}"/>
          </ac:cxnSpMkLst>
        </pc:cxnChg>
      </pc:sldChg>
      <pc:sldChg chg="addSp delSp modSp add mod">
        <pc:chgData name="Aditya Govind" userId="f06595592dbc01fd" providerId="LiveId" clId="{8B9BEAE4-73D1-0741-B6E0-B66407CBF601}" dt="2025-04-05T06:46:10.353" v="10651" actId="207"/>
        <pc:sldMkLst>
          <pc:docMk/>
          <pc:sldMk cId="1955080512" sldId="328"/>
        </pc:sldMkLst>
        <pc:spChg chg="mod">
          <ac:chgData name="Aditya Govind" userId="f06595592dbc01fd" providerId="LiveId" clId="{8B9BEAE4-73D1-0741-B6E0-B66407CBF601}" dt="2025-04-05T06:46:10.353" v="10651" actId="207"/>
          <ac:spMkLst>
            <pc:docMk/>
            <pc:sldMk cId="1955080512" sldId="328"/>
            <ac:spMk id="2" creationId="{1BC295F7-A79C-B7A4-DA64-54C16F5497B6}"/>
          </ac:spMkLst>
        </pc:spChg>
        <pc:spChg chg="del">
          <ac:chgData name="Aditya Govind" userId="f06595592dbc01fd" providerId="LiveId" clId="{8B9BEAE4-73D1-0741-B6E0-B66407CBF601}" dt="2025-04-04T23:08:46.408" v="8064" actId="478"/>
          <ac:spMkLst>
            <pc:docMk/>
            <pc:sldMk cId="1955080512" sldId="328"/>
            <ac:spMk id="3" creationId="{0CB114F9-3FCD-1D9B-A7E7-632B5379AB6C}"/>
          </ac:spMkLst>
        </pc:spChg>
        <pc:spChg chg="mod">
          <ac:chgData name="Aditya Govind" userId="f06595592dbc01fd" providerId="LiveId" clId="{8B9BEAE4-73D1-0741-B6E0-B66407CBF601}" dt="2025-04-05T06:46:10.353" v="10651" actId="207"/>
          <ac:spMkLst>
            <pc:docMk/>
            <pc:sldMk cId="1955080512" sldId="328"/>
            <ac:spMk id="4" creationId="{134250D0-E86B-62B0-8B35-7D618DE97DE1}"/>
          </ac:spMkLst>
        </pc:spChg>
        <pc:spChg chg="del">
          <ac:chgData name="Aditya Govind" userId="f06595592dbc01fd" providerId="LiveId" clId="{8B9BEAE4-73D1-0741-B6E0-B66407CBF601}" dt="2025-04-04T23:08:46.408" v="8064" actId="478"/>
          <ac:spMkLst>
            <pc:docMk/>
            <pc:sldMk cId="1955080512" sldId="328"/>
            <ac:spMk id="6" creationId="{D54062D7-53CC-E089-9AF7-119A2B1D763B}"/>
          </ac:spMkLst>
        </pc:spChg>
        <pc:spChg chg="mod">
          <ac:chgData name="Aditya Govind" userId="f06595592dbc01fd" providerId="LiveId" clId="{8B9BEAE4-73D1-0741-B6E0-B66407CBF601}" dt="2025-04-05T06:46:10.353" v="10651" actId="207"/>
          <ac:spMkLst>
            <pc:docMk/>
            <pc:sldMk cId="1955080512" sldId="328"/>
            <ac:spMk id="8" creationId="{5283B6F6-9A67-319D-BA3A-6F1DABE3562E}"/>
          </ac:spMkLst>
        </pc:spChg>
        <pc:spChg chg="del">
          <ac:chgData name="Aditya Govind" userId="f06595592dbc01fd" providerId="LiveId" clId="{8B9BEAE4-73D1-0741-B6E0-B66407CBF601}" dt="2025-04-04T23:08:46.408" v="8064" actId="478"/>
          <ac:spMkLst>
            <pc:docMk/>
            <pc:sldMk cId="1955080512" sldId="328"/>
            <ac:spMk id="9" creationId="{016CD7C4-B064-BC28-70B8-933479818E82}"/>
          </ac:spMkLst>
        </pc:spChg>
        <pc:spChg chg="mod">
          <ac:chgData name="Aditya Govind" userId="f06595592dbc01fd" providerId="LiveId" clId="{8B9BEAE4-73D1-0741-B6E0-B66407CBF601}" dt="2025-04-05T06:46:10.353" v="10651" actId="207"/>
          <ac:spMkLst>
            <pc:docMk/>
            <pc:sldMk cId="1955080512" sldId="328"/>
            <ac:spMk id="10" creationId="{D16E4275-7AF9-8BC2-1279-B19A9ADCCB24}"/>
          </ac:spMkLst>
        </pc:spChg>
        <pc:spChg chg="mod">
          <ac:chgData name="Aditya Govind" userId="f06595592dbc01fd" providerId="LiveId" clId="{8B9BEAE4-73D1-0741-B6E0-B66407CBF601}" dt="2025-04-05T06:46:10.353" v="10651" actId="207"/>
          <ac:spMkLst>
            <pc:docMk/>
            <pc:sldMk cId="1955080512" sldId="328"/>
            <ac:spMk id="13" creationId="{92941259-0505-DD0B-DBDB-4E69AE97F6B4}"/>
          </ac:spMkLst>
        </pc:spChg>
        <pc:spChg chg="mod">
          <ac:chgData name="Aditya Govind" userId="f06595592dbc01fd" providerId="LiveId" clId="{8B9BEAE4-73D1-0741-B6E0-B66407CBF601}" dt="2025-04-05T06:46:10.353" v="10651" actId="207"/>
          <ac:spMkLst>
            <pc:docMk/>
            <pc:sldMk cId="1955080512" sldId="328"/>
            <ac:spMk id="14" creationId="{D6E1F42B-AA27-6660-DE18-3195B79F7081}"/>
          </ac:spMkLst>
        </pc:spChg>
        <pc:spChg chg="mod">
          <ac:chgData name="Aditya Govind" userId="f06595592dbc01fd" providerId="LiveId" clId="{8B9BEAE4-73D1-0741-B6E0-B66407CBF601}" dt="2025-04-05T06:46:10.353" v="10651" actId="207"/>
          <ac:spMkLst>
            <pc:docMk/>
            <pc:sldMk cId="1955080512" sldId="328"/>
            <ac:spMk id="16" creationId="{ACC3A9A8-E9F7-774F-7B68-47AE81AFCC0E}"/>
          </ac:spMkLst>
        </pc:spChg>
        <pc:spChg chg="mod">
          <ac:chgData name="Aditya Govind" userId="f06595592dbc01fd" providerId="LiveId" clId="{8B9BEAE4-73D1-0741-B6E0-B66407CBF601}" dt="2025-04-05T06:46:10.353" v="10651" actId="207"/>
          <ac:spMkLst>
            <pc:docMk/>
            <pc:sldMk cId="1955080512" sldId="328"/>
            <ac:spMk id="17" creationId="{18B833D6-F313-F25D-2D09-2F9B32F79BCA}"/>
          </ac:spMkLst>
        </pc:spChg>
        <pc:spChg chg="mod">
          <ac:chgData name="Aditya Govind" userId="f06595592dbc01fd" providerId="LiveId" clId="{8B9BEAE4-73D1-0741-B6E0-B66407CBF601}" dt="2025-04-05T06:46:10.353" v="10651" actId="207"/>
          <ac:spMkLst>
            <pc:docMk/>
            <pc:sldMk cId="1955080512" sldId="328"/>
            <ac:spMk id="20" creationId="{3A7D1719-C173-7840-D895-6412C6CBA584}"/>
          </ac:spMkLst>
        </pc:spChg>
        <pc:spChg chg="mod">
          <ac:chgData name="Aditya Govind" userId="f06595592dbc01fd" providerId="LiveId" clId="{8B9BEAE4-73D1-0741-B6E0-B66407CBF601}" dt="2025-04-05T06:46:10.353" v="10651" actId="207"/>
          <ac:spMkLst>
            <pc:docMk/>
            <pc:sldMk cId="1955080512" sldId="328"/>
            <ac:spMk id="22" creationId="{1A4F1408-D2F1-845D-7F5A-57E2D8514B06}"/>
          </ac:spMkLst>
        </pc:spChg>
        <pc:spChg chg="del">
          <ac:chgData name="Aditya Govind" userId="f06595592dbc01fd" providerId="LiveId" clId="{8B9BEAE4-73D1-0741-B6E0-B66407CBF601}" dt="2025-04-04T23:08:46.408" v="8064" actId="478"/>
          <ac:spMkLst>
            <pc:docMk/>
            <pc:sldMk cId="1955080512" sldId="328"/>
            <ac:spMk id="23" creationId="{1819DDD0-2E60-CF93-899B-39B9F54CF99E}"/>
          </ac:spMkLst>
        </pc:spChg>
        <pc:spChg chg="del">
          <ac:chgData name="Aditya Govind" userId="f06595592dbc01fd" providerId="LiveId" clId="{8B9BEAE4-73D1-0741-B6E0-B66407CBF601}" dt="2025-04-04T23:08:46.408" v="8064" actId="478"/>
          <ac:spMkLst>
            <pc:docMk/>
            <pc:sldMk cId="1955080512" sldId="328"/>
            <ac:spMk id="24" creationId="{20CD3819-1CB8-FE2A-F389-7A7C84F8019E}"/>
          </ac:spMkLst>
        </pc:spChg>
        <pc:spChg chg="mod">
          <ac:chgData name="Aditya Govind" userId="f06595592dbc01fd" providerId="LiveId" clId="{8B9BEAE4-73D1-0741-B6E0-B66407CBF601}" dt="2025-04-05T06:46:10.353" v="10651" actId="207"/>
          <ac:spMkLst>
            <pc:docMk/>
            <pc:sldMk cId="1955080512" sldId="328"/>
            <ac:spMk id="25" creationId="{CEA7803E-9B8E-AC23-F40C-E379EC6994EA}"/>
          </ac:spMkLst>
        </pc:spChg>
        <pc:spChg chg="mod">
          <ac:chgData name="Aditya Govind" userId="f06595592dbc01fd" providerId="LiveId" clId="{8B9BEAE4-73D1-0741-B6E0-B66407CBF601}" dt="2025-04-05T06:46:10.353" v="10651" actId="207"/>
          <ac:spMkLst>
            <pc:docMk/>
            <pc:sldMk cId="1955080512" sldId="328"/>
            <ac:spMk id="26" creationId="{0C983DAB-E4B4-46D4-5BCD-4C2336396AFB}"/>
          </ac:spMkLst>
        </pc:spChg>
        <pc:spChg chg="del">
          <ac:chgData name="Aditya Govind" userId="f06595592dbc01fd" providerId="LiveId" clId="{8B9BEAE4-73D1-0741-B6E0-B66407CBF601}" dt="2025-04-04T23:08:52.852" v="8065" actId="478"/>
          <ac:spMkLst>
            <pc:docMk/>
            <pc:sldMk cId="1955080512" sldId="328"/>
            <ac:spMk id="27" creationId="{8C132EB3-2415-319C-59AD-A0EF0BAF815F}"/>
          </ac:spMkLst>
        </pc:spChg>
        <pc:spChg chg="mod">
          <ac:chgData name="Aditya Govind" userId="f06595592dbc01fd" providerId="LiveId" clId="{8B9BEAE4-73D1-0741-B6E0-B66407CBF601}" dt="2025-04-05T06:46:10.353" v="10651" actId="207"/>
          <ac:spMkLst>
            <pc:docMk/>
            <pc:sldMk cId="1955080512" sldId="328"/>
            <ac:spMk id="31" creationId="{8F54E3C4-4125-C1AF-3343-6B0A29AC04C7}"/>
          </ac:spMkLst>
        </pc:spChg>
        <pc:spChg chg="mod">
          <ac:chgData name="Aditya Govind" userId="f06595592dbc01fd" providerId="LiveId" clId="{8B9BEAE4-73D1-0741-B6E0-B66407CBF601}" dt="2025-04-05T06:46:10.353" v="10651" actId="207"/>
          <ac:spMkLst>
            <pc:docMk/>
            <pc:sldMk cId="1955080512" sldId="328"/>
            <ac:spMk id="32" creationId="{B8B9B5E1-F5FE-DFCD-52BD-8F79B12E5D15}"/>
          </ac:spMkLst>
        </pc:spChg>
        <pc:spChg chg="mod">
          <ac:chgData name="Aditya Govind" userId="f06595592dbc01fd" providerId="LiveId" clId="{8B9BEAE4-73D1-0741-B6E0-B66407CBF601}" dt="2025-04-05T06:46:10.353" v="10651" actId="207"/>
          <ac:spMkLst>
            <pc:docMk/>
            <pc:sldMk cId="1955080512" sldId="328"/>
            <ac:spMk id="33" creationId="{0B18D824-F530-6A6D-5912-E79FB5FDBD00}"/>
          </ac:spMkLst>
        </pc:spChg>
        <pc:spChg chg="mod">
          <ac:chgData name="Aditya Govind" userId="f06595592dbc01fd" providerId="LiveId" clId="{8B9BEAE4-73D1-0741-B6E0-B66407CBF601}" dt="2025-04-05T06:46:10.353" v="10651" actId="207"/>
          <ac:spMkLst>
            <pc:docMk/>
            <pc:sldMk cId="1955080512" sldId="328"/>
            <ac:spMk id="35" creationId="{13E629B4-5895-954F-BAF9-88A0AE81A06D}"/>
          </ac:spMkLst>
        </pc:spChg>
        <pc:spChg chg="del">
          <ac:chgData name="Aditya Govind" userId="f06595592dbc01fd" providerId="LiveId" clId="{8B9BEAE4-73D1-0741-B6E0-B66407CBF601}" dt="2025-04-04T23:08:52.852" v="8065" actId="478"/>
          <ac:spMkLst>
            <pc:docMk/>
            <pc:sldMk cId="1955080512" sldId="328"/>
            <ac:spMk id="36" creationId="{93B67FE5-007F-A514-5350-7371F2B41CFE}"/>
          </ac:spMkLst>
        </pc:spChg>
        <pc:spChg chg="mod">
          <ac:chgData name="Aditya Govind" userId="f06595592dbc01fd" providerId="LiveId" clId="{8B9BEAE4-73D1-0741-B6E0-B66407CBF601}" dt="2025-04-05T06:46:10.353" v="10651" actId="207"/>
          <ac:spMkLst>
            <pc:docMk/>
            <pc:sldMk cId="1955080512" sldId="328"/>
            <ac:spMk id="38" creationId="{2383FBFE-1E88-FC13-6EE6-CF4A28B508C4}"/>
          </ac:spMkLst>
        </pc:spChg>
        <pc:spChg chg="del">
          <ac:chgData name="Aditya Govind" userId="f06595592dbc01fd" providerId="LiveId" clId="{8B9BEAE4-73D1-0741-B6E0-B66407CBF601}" dt="2025-04-04T23:08:46.408" v="8064" actId="478"/>
          <ac:spMkLst>
            <pc:docMk/>
            <pc:sldMk cId="1955080512" sldId="328"/>
            <ac:spMk id="39" creationId="{F9A36AE9-CEE4-034A-937E-6A356041EC1B}"/>
          </ac:spMkLst>
        </pc:spChg>
        <pc:spChg chg="del">
          <ac:chgData name="Aditya Govind" userId="f06595592dbc01fd" providerId="LiveId" clId="{8B9BEAE4-73D1-0741-B6E0-B66407CBF601}" dt="2025-04-04T23:08:52.852" v="8065" actId="478"/>
          <ac:spMkLst>
            <pc:docMk/>
            <pc:sldMk cId="1955080512" sldId="328"/>
            <ac:spMk id="40" creationId="{1922CB00-F723-37DA-B6E8-357E03D60A96}"/>
          </ac:spMkLst>
        </pc:spChg>
        <pc:spChg chg="del">
          <ac:chgData name="Aditya Govind" userId="f06595592dbc01fd" providerId="LiveId" clId="{8B9BEAE4-73D1-0741-B6E0-B66407CBF601}" dt="2025-04-04T23:08:52.852" v="8065" actId="478"/>
          <ac:spMkLst>
            <pc:docMk/>
            <pc:sldMk cId="1955080512" sldId="328"/>
            <ac:spMk id="41" creationId="{BDE51523-3BD0-F6F7-07C0-F62BB060296F}"/>
          </ac:spMkLst>
        </pc:spChg>
        <pc:spChg chg="del">
          <ac:chgData name="Aditya Govind" userId="f06595592dbc01fd" providerId="LiveId" clId="{8B9BEAE4-73D1-0741-B6E0-B66407CBF601}" dt="2025-04-04T23:08:46.408" v="8064" actId="478"/>
          <ac:spMkLst>
            <pc:docMk/>
            <pc:sldMk cId="1955080512" sldId="328"/>
            <ac:spMk id="42" creationId="{8243CBE7-E870-41BD-42F6-15FC630FDE38}"/>
          </ac:spMkLst>
        </pc:spChg>
        <pc:spChg chg="del">
          <ac:chgData name="Aditya Govind" userId="f06595592dbc01fd" providerId="LiveId" clId="{8B9BEAE4-73D1-0741-B6E0-B66407CBF601}" dt="2025-04-04T23:08:52.852" v="8065" actId="478"/>
          <ac:spMkLst>
            <pc:docMk/>
            <pc:sldMk cId="1955080512" sldId="328"/>
            <ac:spMk id="43" creationId="{B9D047A0-E330-13F1-22FF-51E15667D6A5}"/>
          </ac:spMkLst>
        </pc:spChg>
        <pc:spChg chg="mod">
          <ac:chgData name="Aditya Govind" userId="f06595592dbc01fd" providerId="LiveId" clId="{8B9BEAE4-73D1-0741-B6E0-B66407CBF601}" dt="2025-04-05T06:46:10.353" v="10651" actId="207"/>
          <ac:spMkLst>
            <pc:docMk/>
            <pc:sldMk cId="1955080512" sldId="328"/>
            <ac:spMk id="45" creationId="{D2CE71ED-7350-A30D-FD3C-D03D0988F261}"/>
          </ac:spMkLst>
        </pc:spChg>
        <pc:spChg chg="add mod">
          <ac:chgData name="Aditya Govind" userId="f06595592dbc01fd" providerId="LiveId" clId="{8B9BEAE4-73D1-0741-B6E0-B66407CBF601}" dt="2025-04-04T23:16:36.398" v="8227" actId="1076"/>
          <ac:spMkLst>
            <pc:docMk/>
            <pc:sldMk cId="1955080512" sldId="328"/>
            <ac:spMk id="48" creationId="{F2EC1C10-E76C-9033-1F05-14F12D6FE68B}"/>
          </ac:spMkLst>
        </pc:spChg>
        <pc:spChg chg="del">
          <ac:chgData name="Aditya Govind" userId="f06595592dbc01fd" providerId="LiveId" clId="{8B9BEAE4-73D1-0741-B6E0-B66407CBF601}" dt="2025-04-04T23:08:46.408" v="8064" actId="478"/>
          <ac:spMkLst>
            <pc:docMk/>
            <pc:sldMk cId="1955080512" sldId="328"/>
            <ac:spMk id="49" creationId="{63D58115-DDE3-BD54-1AEC-DBE01BBC3DE2}"/>
          </ac:spMkLst>
        </pc:spChg>
        <pc:spChg chg="mod">
          <ac:chgData name="Aditya Govind" userId="f06595592dbc01fd" providerId="LiveId" clId="{8B9BEAE4-73D1-0741-B6E0-B66407CBF601}" dt="2025-04-05T06:46:10.353" v="10651" actId="207"/>
          <ac:spMkLst>
            <pc:docMk/>
            <pc:sldMk cId="1955080512" sldId="328"/>
            <ac:spMk id="51" creationId="{E44872E3-97A3-6B41-225C-AC94028C7C9A}"/>
          </ac:spMkLst>
        </pc:spChg>
        <pc:spChg chg="add del mod">
          <ac:chgData name="Aditya Govind" userId="f06595592dbc01fd" providerId="LiveId" clId="{8B9BEAE4-73D1-0741-B6E0-B66407CBF601}" dt="2025-04-04T23:17:07.629" v="8241" actId="478"/>
          <ac:spMkLst>
            <pc:docMk/>
            <pc:sldMk cId="1955080512" sldId="328"/>
            <ac:spMk id="52" creationId="{22A4CC30-A251-E818-5965-D9988F6CB6AD}"/>
          </ac:spMkLst>
        </pc:spChg>
        <pc:spChg chg="mod">
          <ac:chgData name="Aditya Govind" userId="f06595592dbc01fd" providerId="LiveId" clId="{8B9BEAE4-73D1-0741-B6E0-B66407CBF601}" dt="2025-04-05T06:46:10.353" v="10651" actId="207"/>
          <ac:spMkLst>
            <pc:docMk/>
            <pc:sldMk cId="1955080512" sldId="328"/>
            <ac:spMk id="53" creationId="{C24EFAA1-97C9-CACA-9DB4-B9BC277B8CB3}"/>
          </ac:spMkLst>
        </pc:spChg>
        <pc:spChg chg="del">
          <ac:chgData name="Aditya Govind" userId="f06595592dbc01fd" providerId="LiveId" clId="{8B9BEAE4-73D1-0741-B6E0-B66407CBF601}" dt="2025-04-04T23:08:46.408" v="8064" actId="478"/>
          <ac:spMkLst>
            <pc:docMk/>
            <pc:sldMk cId="1955080512" sldId="328"/>
            <ac:spMk id="64" creationId="{FA8A5188-9737-504F-EECE-6AADEBADF661}"/>
          </ac:spMkLst>
        </pc:spChg>
        <pc:spChg chg="del">
          <ac:chgData name="Aditya Govind" userId="f06595592dbc01fd" providerId="LiveId" clId="{8B9BEAE4-73D1-0741-B6E0-B66407CBF601}" dt="2025-04-04T23:08:46.408" v="8064" actId="478"/>
          <ac:spMkLst>
            <pc:docMk/>
            <pc:sldMk cId="1955080512" sldId="328"/>
            <ac:spMk id="69" creationId="{E95FF655-3B57-38B2-0E2A-A2FAAEE0D2D8}"/>
          </ac:spMkLst>
        </pc:spChg>
        <pc:spChg chg="del">
          <ac:chgData name="Aditya Govind" userId="f06595592dbc01fd" providerId="LiveId" clId="{8B9BEAE4-73D1-0741-B6E0-B66407CBF601}" dt="2025-04-04T23:08:46.408" v="8064" actId="478"/>
          <ac:spMkLst>
            <pc:docMk/>
            <pc:sldMk cId="1955080512" sldId="328"/>
            <ac:spMk id="71" creationId="{B859D403-F8A8-FA47-F93D-446935D7E738}"/>
          </ac:spMkLst>
        </pc:spChg>
        <pc:spChg chg="del">
          <ac:chgData name="Aditya Govind" userId="f06595592dbc01fd" providerId="LiveId" clId="{8B9BEAE4-73D1-0741-B6E0-B66407CBF601}" dt="2025-04-04T23:08:52.852" v="8065" actId="478"/>
          <ac:spMkLst>
            <pc:docMk/>
            <pc:sldMk cId="1955080512" sldId="328"/>
            <ac:spMk id="72" creationId="{7534061F-4743-99F3-0523-28D57C5A9593}"/>
          </ac:spMkLst>
        </pc:spChg>
        <pc:spChg chg="del">
          <ac:chgData name="Aditya Govind" userId="f06595592dbc01fd" providerId="LiveId" clId="{8B9BEAE4-73D1-0741-B6E0-B66407CBF601}" dt="2025-04-04T23:08:52.852" v="8065" actId="478"/>
          <ac:spMkLst>
            <pc:docMk/>
            <pc:sldMk cId="1955080512" sldId="328"/>
            <ac:spMk id="73" creationId="{8CB6A9A4-54D5-6D39-2E17-84A51353485A}"/>
          </ac:spMkLst>
        </pc:spChg>
        <pc:spChg chg="mod">
          <ac:chgData name="Aditya Govind" userId="f06595592dbc01fd" providerId="LiveId" clId="{8B9BEAE4-73D1-0741-B6E0-B66407CBF601}" dt="2025-04-05T06:46:10.353" v="10651" actId="207"/>
          <ac:spMkLst>
            <pc:docMk/>
            <pc:sldMk cId="1955080512" sldId="328"/>
            <ac:spMk id="74" creationId="{C0BA816E-AB8D-3B69-63A1-B4AAB6C06304}"/>
          </ac:spMkLst>
        </pc:spChg>
        <pc:spChg chg="mod">
          <ac:chgData name="Aditya Govind" userId="f06595592dbc01fd" providerId="LiveId" clId="{8B9BEAE4-73D1-0741-B6E0-B66407CBF601}" dt="2025-04-05T06:46:10.353" v="10651" actId="207"/>
          <ac:spMkLst>
            <pc:docMk/>
            <pc:sldMk cId="1955080512" sldId="328"/>
            <ac:spMk id="83" creationId="{A7CBD4FD-C711-E654-483A-3ED56B13DF39}"/>
          </ac:spMkLst>
        </pc:spChg>
        <pc:grpChg chg="del">
          <ac:chgData name="Aditya Govind" userId="f06595592dbc01fd" providerId="LiveId" clId="{8B9BEAE4-73D1-0741-B6E0-B66407CBF601}" dt="2025-04-04T23:08:52.852" v="8065" actId="478"/>
          <ac:grpSpMkLst>
            <pc:docMk/>
            <pc:sldMk cId="1955080512" sldId="328"/>
            <ac:grpSpMk id="44" creationId="{E6741293-9614-4A21-3974-09A447F90F15}"/>
          </ac:grpSpMkLst>
        </pc:grpChg>
        <pc:picChg chg="del">
          <ac:chgData name="Aditya Govind" userId="f06595592dbc01fd" providerId="LiveId" clId="{8B9BEAE4-73D1-0741-B6E0-B66407CBF601}" dt="2025-04-04T23:16:26.166" v="8224" actId="478"/>
          <ac:picMkLst>
            <pc:docMk/>
            <pc:sldMk cId="1955080512" sldId="328"/>
            <ac:picMk id="21" creationId="{E658637C-F22E-BB44-6AC3-5AEECEA49072}"/>
          </ac:picMkLst>
        </pc:picChg>
        <pc:picChg chg="add mod">
          <ac:chgData name="Aditya Govind" userId="f06595592dbc01fd" providerId="LiveId" clId="{8B9BEAE4-73D1-0741-B6E0-B66407CBF601}" dt="2025-04-04T23:16:36.398" v="8227" actId="1076"/>
          <ac:picMkLst>
            <pc:docMk/>
            <pc:sldMk cId="1955080512" sldId="328"/>
            <ac:picMk id="37" creationId="{6667868D-D602-38A3-427C-F49C45AF0B7D}"/>
          </ac:picMkLst>
        </pc:picChg>
        <pc:picChg chg="add mod">
          <ac:chgData name="Aditya Govind" userId="f06595592dbc01fd" providerId="LiveId" clId="{8B9BEAE4-73D1-0741-B6E0-B66407CBF601}" dt="2025-04-04T23:17:12.937" v="8243" actId="1076"/>
          <ac:picMkLst>
            <pc:docMk/>
            <pc:sldMk cId="1955080512" sldId="328"/>
            <ac:picMk id="50" creationId="{EB8B5F74-E078-CC23-A7EC-4267D3481568}"/>
          </ac:picMkLst>
        </pc:picChg>
        <pc:picChg chg="del">
          <ac:chgData name="Aditya Govind" userId="f06595592dbc01fd" providerId="LiveId" clId="{8B9BEAE4-73D1-0741-B6E0-B66407CBF601}" dt="2025-04-04T23:08:46.408" v="8064" actId="478"/>
          <ac:picMkLst>
            <pc:docMk/>
            <pc:sldMk cId="1955080512" sldId="328"/>
            <ac:picMk id="78" creationId="{2C227B48-5E19-954C-F5B7-CA24827BA5D2}"/>
          </ac:picMkLst>
        </pc:picChg>
        <pc:picChg chg="del">
          <ac:chgData name="Aditya Govind" userId="f06595592dbc01fd" providerId="LiveId" clId="{8B9BEAE4-73D1-0741-B6E0-B66407CBF601}" dt="2025-04-04T23:08:46.408" v="8064" actId="478"/>
          <ac:picMkLst>
            <pc:docMk/>
            <pc:sldMk cId="1955080512" sldId="328"/>
            <ac:picMk id="79" creationId="{81F66F99-FA32-1800-42A0-36258BD8A45B}"/>
          </ac:picMkLst>
        </pc:picChg>
        <pc:picChg chg="del">
          <ac:chgData name="Aditya Govind" userId="f06595592dbc01fd" providerId="LiveId" clId="{8B9BEAE4-73D1-0741-B6E0-B66407CBF601}" dt="2025-04-04T23:08:52.852" v="8065" actId="478"/>
          <ac:picMkLst>
            <pc:docMk/>
            <pc:sldMk cId="1955080512" sldId="328"/>
            <ac:picMk id="80" creationId="{9CB09CE3-6ADC-E4AB-89C4-B475CE5AB96E}"/>
          </ac:picMkLst>
        </pc:picChg>
        <pc:picChg chg="del">
          <ac:chgData name="Aditya Govind" userId="f06595592dbc01fd" providerId="LiveId" clId="{8B9BEAE4-73D1-0741-B6E0-B66407CBF601}" dt="2025-04-04T23:08:52.852" v="8065" actId="478"/>
          <ac:picMkLst>
            <pc:docMk/>
            <pc:sldMk cId="1955080512" sldId="328"/>
            <ac:picMk id="81" creationId="{A470A0B7-2455-4A25-DE84-F2DC560E85B5}"/>
          </ac:picMkLst>
        </pc:picChg>
        <pc:picChg chg="del">
          <ac:chgData name="Aditya Govind" userId="f06595592dbc01fd" providerId="LiveId" clId="{8B9BEAE4-73D1-0741-B6E0-B66407CBF601}" dt="2025-04-04T23:08:46.408" v="8064" actId="478"/>
          <ac:picMkLst>
            <pc:docMk/>
            <pc:sldMk cId="1955080512" sldId="328"/>
            <ac:picMk id="82" creationId="{E5574D94-C385-B3DC-0658-F0BD626268C4}"/>
          </ac:picMkLst>
        </pc:picChg>
        <pc:cxnChg chg="del">
          <ac:chgData name="Aditya Govind" userId="f06595592dbc01fd" providerId="LiveId" clId="{8B9BEAE4-73D1-0741-B6E0-B66407CBF601}" dt="2025-04-04T23:16:26.166" v="8224" actId="478"/>
          <ac:cxnSpMkLst>
            <pc:docMk/>
            <pc:sldMk cId="1955080512" sldId="328"/>
            <ac:cxnSpMk id="12" creationId="{BF1983F9-A803-DD2C-6AE1-DB93C114C511}"/>
          </ac:cxnSpMkLst>
        </pc:cxnChg>
      </pc:sldChg>
      <pc:sldChg chg="delSp modSp add mod">
        <pc:chgData name="Aditya Govind" userId="f06595592dbc01fd" providerId="LiveId" clId="{8B9BEAE4-73D1-0741-B6E0-B66407CBF601}" dt="2025-04-05T03:24:28.294" v="10143" actId="207"/>
        <pc:sldMkLst>
          <pc:docMk/>
          <pc:sldMk cId="3462409692" sldId="329"/>
        </pc:sldMkLst>
        <pc:spChg chg="del">
          <ac:chgData name="Aditya Govind" userId="f06595592dbc01fd" providerId="LiveId" clId="{8B9BEAE4-73D1-0741-B6E0-B66407CBF601}" dt="2025-04-04T23:09:15.517" v="8067" actId="478"/>
          <ac:spMkLst>
            <pc:docMk/>
            <pc:sldMk cId="3462409692" sldId="329"/>
            <ac:spMk id="27" creationId="{2AA8A27D-F84D-6608-C0CC-0726EF499C5A}"/>
          </ac:spMkLst>
        </pc:spChg>
        <pc:spChg chg="del">
          <ac:chgData name="Aditya Govind" userId="f06595592dbc01fd" providerId="LiveId" clId="{8B9BEAE4-73D1-0741-B6E0-B66407CBF601}" dt="2025-04-04T23:09:15.517" v="8067" actId="478"/>
          <ac:spMkLst>
            <pc:docMk/>
            <pc:sldMk cId="3462409692" sldId="329"/>
            <ac:spMk id="36" creationId="{55262F74-C52E-DF7D-136C-334059FC2FC1}"/>
          </ac:spMkLst>
        </pc:spChg>
        <pc:spChg chg="del">
          <ac:chgData name="Aditya Govind" userId="f06595592dbc01fd" providerId="LiveId" clId="{8B9BEAE4-73D1-0741-B6E0-B66407CBF601}" dt="2025-04-04T23:09:15.517" v="8067" actId="478"/>
          <ac:spMkLst>
            <pc:docMk/>
            <pc:sldMk cId="3462409692" sldId="329"/>
            <ac:spMk id="40" creationId="{249F0F8B-D971-0B05-8946-FB60326C1C84}"/>
          </ac:spMkLst>
        </pc:spChg>
        <pc:spChg chg="del">
          <ac:chgData name="Aditya Govind" userId="f06595592dbc01fd" providerId="LiveId" clId="{8B9BEAE4-73D1-0741-B6E0-B66407CBF601}" dt="2025-04-04T23:09:15.517" v="8067" actId="478"/>
          <ac:spMkLst>
            <pc:docMk/>
            <pc:sldMk cId="3462409692" sldId="329"/>
            <ac:spMk id="41" creationId="{5F95F8C0-9BBD-95B6-E3F5-BE4BC3D4E35C}"/>
          </ac:spMkLst>
        </pc:spChg>
        <pc:spChg chg="del">
          <ac:chgData name="Aditya Govind" userId="f06595592dbc01fd" providerId="LiveId" clId="{8B9BEAE4-73D1-0741-B6E0-B66407CBF601}" dt="2025-04-04T23:09:15.517" v="8067" actId="478"/>
          <ac:spMkLst>
            <pc:docMk/>
            <pc:sldMk cId="3462409692" sldId="329"/>
            <ac:spMk id="43" creationId="{1802BD32-656C-0E31-3E4F-6C47972A6635}"/>
          </ac:spMkLst>
        </pc:spChg>
        <pc:spChg chg="del">
          <ac:chgData name="Aditya Govind" userId="f06595592dbc01fd" providerId="LiveId" clId="{8B9BEAE4-73D1-0741-B6E0-B66407CBF601}" dt="2025-04-04T23:09:15.517" v="8067" actId="478"/>
          <ac:spMkLst>
            <pc:docMk/>
            <pc:sldMk cId="3462409692" sldId="329"/>
            <ac:spMk id="72" creationId="{25AAA077-4EE1-2D9E-4CE2-9B412D8F5203}"/>
          </ac:spMkLst>
        </pc:spChg>
        <pc:spChg chg="del">
          <ac:chgData name="Aditya Govind" userId="f06595592dbc01fd" providerId="LiveId" clId="{8B9BEAE4-73D1-0741-B6E0-B66407CBF601}" dt="2025-04-04T23:09:15.517" v="8067" actId="478"/>
          <ac:spMkLst>
            <pc:docMk/>
            <pc:sldMk cId="3462409692" sldId="329"/>
            <ac:spMk id="73" creationId="{92C97563-18B6-9BD5-7D32-4FFB80618BDC}"/>
          </ac:spMkLst>
        </pc:spChg>
        <pc:spChg chg="mod">
          <ac:chgData name="Aditya Govind" userId="f06595592dbc01fd" providerId="LiveId" clId="{8B9BEAE4-73D1-0741-B6E0-B66407CBF601}" dt="2025-04-05T03:24:28.294" v="10143" actId="207"/>
          <ac:spMkLst>
            <pc:docMk/>
            <pc:sldMk cId="3462409692" sldId="329"/>
            <ac:spMk id="83" creationId="{2362149E-1D89-EE81-D461-4EAF4BF1BAF3}"/>
          </ac:spMkLst>
        </pc:spChg>
        <pc:grpChg chg="del">
          <ac:chgData name="Aditya Govind" userId="f06595592dbc01fd" providerId="LiveId" clId="{8B9BEAE4-73D1-0741-B6E0-B66407CBF601}" dt="2025-04-04T23:09:15.517" v="8067" actId="478"/>
          <ac:grpSpMkLst>
            <pc:docMk/>
            <pc:sldMk cId="3462409692" sldId="329"/>
            <ac:grpSpMk id="44" creationId="{9817D960-BC65-A091-7902-C4485693D185}"/>
          </ac:grpSpMkLst>
        </pc:grpChg>
        <pc:picChg chg="del">
          <ac:chgData name="Aditya Govind" userId="f06595592dbc01fd" providerId="LiveId" clId="{8B9BEAE4-73D1-0741-B6E0-B66407CBF601}" dt="2025-04-04T23:09:15.517" v="8067" actId="478"/>
          <ac:picMkLst>
            <pc:docMk/>
            <pc:sldMk cId="3462409692" sldId="329"/>
            <ac:picMk id="80" creationId="{E4EE0A75-19C1-2428-60EF-CFAB51F26536}"/>
          </ac:picMkLst>
        </pc:picChg>
        <pc:picChg chg="del">
          <ac:chgData name="Aditya Govind" userId="f06595592dbc01fd" providerId="LiveId" clId="{8B9BEAE4-73D1-0741-B6E0-B66407CBF601}" dt="2025-04-04T23:09:15.517" v="8067" actId="478"/>
          <ac:picMkLst>
            <pc:docMk/>
            <pc:sldMk cId="3462409692" sldId="329"/>
            <ac:picMk id="81" creationId="{E94E974E-91FD-77B3-3F38-5EBB7FEE7726}"/>
          </ac:picMkLst>
        </pc:picChg>
      </pc:sldChg>
      <pc:sldChg chg="add del">
        <pc:chgData name="Aditya Govind" userId="f06595592dbc01fd" providerId="LiveId" clId="{8B9BEAE4-73D1-0741-B6E0-B66407CBF601}" dt="2025-04-05T01:26:30.096" v="8849" actId="2696"/>
        <pc:sldMkLst>
          <pc:docMk/>
          <pc:sldMk cId="223112046" sldId="330"/>
        </pc:sldMkLst>
      </pc:sldChg>
      <pc:sldChg chg="addSp delSp modSp mod">
        <pc:chgData name="Aditya Govind" userId="f06595592dbc01fd" providerId="LiveId" clId="{8B9BEAE4-73D1-0741-B6E0-B66407CBF601}" dt="2025-04-04T23:16:15.423" v="8223" actId="1038"/>
        <pc:sldMkLst>
          <pc:docMk/>
          <pc:sldMk cId="2809451437" sldId="331"/>
        </pc:sldMkLst>
        <pc:spChg chg="add mod">
          <ac:chgData name="Aditya Govind" userId="f06595592dbc01fd" providerId="LiveId" clId="{8B9BEAE4-73D1-0741-B6E0-B66407CBF601}" dt="2025-04-04T23:16:15.423" v="8223" actId="1038"/>
          <ac:spMkLst>
            <pc:docMk/>
            <pc:sldMk cId="2809451437" sldId="331"/>
            <ac:spMk id="3" creationId="{5DB0A92B-C354-BBDA-6E83-2DE51B3C8F60}"/>
          </ac:spMkLst>
        </pc:spChg>
        <pc:spChg chg="add del">
          <ac:chgData name="Aditya Govind" userId="f06595592dbc01fd" providerId="LiveId" clId="{8B9BEAE4-73D1-0741-B6E0-B66407CBF601}" dt="2025-04-04T23:10:45.604" v="8070" actId="478"/>
          <ac:spMkLst>
            <pc:docMk/>
            <pc:sldMk cId="2809451437" sldId="331"/>
            <ac:spMk id="51" creationId="{1CF2B972-4BA7-4535-16E5-B6D24813BE7B}"/>
          </ac:spMkLst>
        </pc:spChg>
        <pc:picChg chg="mod">
          <ac:chgData name="Aditya Govind" userId="f06595592dbc01fd" providerId="LiveId" clId="{8B9BEAE4-73D1-0741-B6E0-B66407CBF601}" dt="2025-04-04T23:15:42.947" v="8144" actId="1038"/>
          <ac:picMkLst>
            <pc:docMk/>
            <pc:sldMk cId="2809451437" sldId="331"/>
            <ac:picMk id="21" creationId="{9EC12E1F-9CFF-53D3-440B-BD74E1C11B34}"/>
          </ac:picMkLst>
        </pc:picChg>
      </pc:sldChg>
      <pc:sldChg chg="addSp delSp modSp add del mod ord">
        <pc:chgData name="Aditya Govind" userId="f06595592dbc01fd" providerId="LiveId" clId="{8B9BEAE4-73D1-0741-B6E0-B66407CBF601}" dt="2025-04-04T23:14:36.452" v="8086" actId="2696"/>
        <pc:sldMkLst>
          <pc:docMk/>
          <pc:sldMk cId="2884414515" sldId="332"/>
        </pc:sldMkLst>
        <pc:spChg chg="add del mod">
          <ac:chgData name="Aditya Govind" userId="f06595592dbc01fd" providerId="LiveId" clId="{8B9BEAE4-73D1-0741-B6E0-B66407CBF601}" dt="2025-04-04T23:11:06.633" v="8075" actId="478"/>
          <ac:spMkLst>
            <pc:docMk/>
            <pc:sldMk cId="2884414515" sldId="332"/>
            <ac:spMk id="3" creationId="{2F2BC527-ECE3-3714-D29C-47DBADB47B9E}"/>
          </ac:spMkLst>
        </pc:spChg>
        <pc:picChg chg="del">
          <ac:chgData name="Aditya Govind" userId="f06595592dbc01fd" providerId="LiveId" clId="{8B9BEAE4-73D1-0741-B6E0-B66407CBF601}" dt="2025-04-04T23:11:08.761" v="8076" actId="478"/>
          <ac:picMkLst>
            <pc:docMk/>
            <pc:sldMk cId="2884414515" sldId="332"/>
            <ac:picMk id="21" creationId="{251BEF35-E9C7-5EB7-A502-9C61F2253186}"/>
          </ac:picMkLst>
        </pc:picChg>
      </pc:sldChg>
      <pc:sldChg chg="delSp add mod ord">
        <pc:chgData name="Aditya Govind" userId="f06595592dbc01fd" providerId="LiveId" clId="{8B9BEAE4-73D1-0741-B6E0-B66407CBF601}" dt="2025-04-04T23:13:22.709" v="8080" actId="20578"/>
        <pc:sldMkLst>
          <pc:docMk/>
          <pc:sldMk cId="990981536" sldId="333"/>
        </pc:sldMkLst>
        <pc:spChg chg="del">
          <ac:chgData name="Aditya Govind" userId="f06595592dbc01fd" providerId="LiveId" clId="{8B9BEAE4-73D1-0741-B6E0-B66407CBF601}" dt="2025-04-04T23:13:15.363" v="8078" actId="478"/>
          <ac:spMkLst>
            <pc:docMk/>
            <pc:sldMk cId="990981536" sldId="333"/>
            <ac:spMk id="12" creationId="{0709006C-E5CB-02EF-2C67-72EF6B7E4214}"/>
          </ac:spMkLst>
        </pc:spChg>
        <pc:spChg chg="del">
          <ac:chgData name="Aditya Govind" userId="f06595592dbc01fd" providerId="LiveId" clId="{8B9BEAE4-73D1-0741-B6E0-B66407CBF601}" dt="2025-04-04T23:13:15.363" v="8078" actId="478"/>
          <ac:spMkLst>
            <pc:docMk/>
            <pc:sldMk cId="990981536" sldId="333"/>
            <ac:spMk id="17" creationId="{1468EB31-5A24-3649-896C-4FB466485C3D}"/>
          </ac:spMkLst>
        </pc:spChg>
        <pc:spChg chg="del">
          <ac:chgData name="Aditya Govind" userId="f06595592dbc01fd" providerId="LiveId" clId="{8B9BEAE4-73D1-0741-B6E0-B66407CBF601}" dt="2025-04-04T23:13:15.363" v="8078" actId="478"/>
          <ac:spMkLst>
            <pc:docMk/>
            <pc:sldMk cId="990981536" sldId="333"/>
            <ac:spMk id="38" creationId="{A1B837F1-0590-06BC-F23A-918D59A21712}"/>
          </ac:spMkLst>
        </pc:spChg>
        <pc:spChg chg="del">
          <ac:chgData name="Aditya Govind" userId="f06595592dbc01fd" providerId="LiveId" clId="{8B9BEAE4-73D1-0741-B6E0-B66407CBF601}" dt="2025-04-04T23:13:15.363" v="8078" actId="478"/>
          <ac:spMkLst>
            <pc:docMk/>
            <pc:sldMk cId="990981536" sldId="333"/>
            <ac:spMk id="61" creationId="{F4A54F60-445E-728E-44B3-5F214FC625F3}"/>
          </ac:spMkLst>
        </pc:spChg>
        <pc:spChg chg="del">
          <ac:chgData name="Aditya Govind" userId="f06595592dbc01fd" providerId="LiveId" clId="{8B9BEAE4-73D1-0741-B6E0-B66407CBF601}" dt="2025-04-04T23:13:15.363" v="8078" actId="478"/>
          <ac:spMkLst>
            <pc:docMk/>
            <pc:sldMk cId="990981536" sldId="333"/>
            <ac:spMk id="62" creationId="{473F4D04-0F2B-39F2-DE43-E45EC6154852}"/>
          </ac:spMkLst>
        </pc:spChg>
        <pc:spChg chg="del">
          <ac:chgData name="Aditya Govind" userId="f06595592dbc01fd" providerId="LiveId" clId="{8B9BEAE4-73D1-0741-B6E0-B66407CBF601}" dt="2025-04-04T23:13:15.363" v="8078" actId="478"/>
          <ac:spMkLst>
            <pc:docMk/>
            <pc:sldMk cId="990981536" sldId="333"/>
            <ac:spMk id="66" creationId="{5A5704B0-87FD-C02F-3B3E-DBB2CB0675CB}"/>
          </ac:spMkLst>
        </pc:spChg>
        <pc:picChg chg="del">
          <ac:chgData name="Aditya Govind" userId="f06595592dbc01fd" providerId="LiveId" clId="{8B9BEAE4-73D1-0741-B6E0-B66407CBF601}" dt="2025-04-04T23:13:15.363" v="8078" actId="478"/>
          <ac:picMkLst>
            <pc:docMk/>
            <pc:sldMk cId="990981536" sldId="333"/>
            <ac:picMk id="28" creationId="{8D09E22A-B0F9-A97B-4F5E-13C0538B360A}"/>
          </ac:picMkLst>
        </pc:picChg>
        <pc:picChg chg="del">
          <ac:chgData name="Aditya Govind" userId="f06595592dbc01fd" providerId="LiveId" clId="{8B9BEAE4-73D1-0741-B6E0-B66407CBF601}" dt="2025-04-04T23:13:15.363" v="8078" actId="478"/>
          <ac:picMkLst>
            <pc:docMk/>
            <pc:sldMk cId="990981536" sldId="333"/>
            <ac:picMk id="33" creationId="{87AEFE96-CE0B-0CFE-FC36-18ED41D5F98F}"/>
          </ac:picMkLst>
        </pc:picChg>
        <pc:picChg chg="del">
          <ac:chgData name="Aditya Govind" userId="f06595592dbc01fd" providerId="LiveId" clId="{8B9BEAE4-73D1-0741-B6E0-B66407CBF601}" dt="2025-04-04T23:13:15.363" v="8078" actId="478"/>
          <ac:picMkLst>
            <pc:docMk/>
            <pc:sldMk cId="990981536" sldId="333"/>
            <ac:picMk id="41" creationId="{B233F1DA-B43B-36E6-EB2B-31AE2D610C4A}"/>
          </ac:picMkLst>
        </pc:picChg>
      </pc:sldChg>
      <pc:sldChg chg="delSp add del mod">
        <pc:chgData name="Aditya Govind" userId="f06595592dbc01fd" providerId="LiveId" clId="{8B9BEAE4-73D1-0741-B6E0-B66407CBF601}" dt="2025-04-05T03:15:18.853" v="10034" actId="2696"/>
        <pc:sldMkLst>
          <pc:docMk/>
          <pc:sldMk cId="4279100282" sldId="334"/>
        </pc:sldMkLst>
        <pc:spChg chg="del">
          <ac:chgData name="Aditya Govind" userId="f06595592dbc01fd" providerId="LiveId" clId="{8B9BEAE4-73D1-0741-B6E0-B66407CBF601}" dt="2025-04-04T23:13:31.214" v="8081" actId="478"/>
          <ac:spMkLst>
            <pc:docMk/>
            <pc:sldMk cId="4279100282" sldId="334"/>
            <ac:spMk id="12" creationId="{2963BB08-CC6B-95E4-E9E6-C2B69584FA4A}"/>
          </ac:spMkLst>
        </pc:spChg>
        <pc:spChg chg="del">
          <ac:chgData name="Aditya Govind" userId="f06595592dbc01fd" providerId="LiveId" clId="{8B9BEAE4-73D1-0741-B6E0-B66407CBF601}" dt="2025-04-04T23:13:31.214" v="8081" actId="478"/>
          <ac:spMkLst>
            <pc:docMk/>
            <pc:sldMk cId="4279100282" sldId="334"/>
            <ac:spMk id="17" creationId="{2052232E-0A9B-F1F9-55AF-57E62EDE328C}"/>
          </ac:spMkLst>
        </pc:spChg>
        <pc:spChg chg="del">
          <ac:chgData name="Aditya Govind" userId="f06595592dbc01fd" providerId="LiveId" clId="{8B9BEAE4-73D1-0741-B6E0-B66407CBF601}" dt="2025-04-04T23:13:34.087" v="8082" actId="478"/>
          <ac:spMkLst>
            <pc:docMk/>
            <pc:sldMk cId="4279100282" sldId="334"/>
            <ac:spMk id="38" creationId="{15E7F345-81A6-F1C9-EA2C-972E2FBBA5B7}"/>
          </ac:spMkLst>
        </pc:spChg>
        <pc:spChg chg="del">
          <ac:chgData name="Aditya Govind" userId="f06595592dbc01fd" providerId="LiveId" clId="{8B9BEAE4-73D1-0741-B6E0-B66407CBF601}" dt="2025-04-04T23:13:34.087" v="8082" actId="478"/>
          <ac:spMkLst>
            <pc:docMk/>
            <pc:sldMk cId="4279100282" sldId="334"/>
            <ac:spMk id="62" creationId="{EFD2960D-3AEF-9F53-08D3-46432D73824F}"/>
          </ac:spMkLst>
        </pc:spChg>
        <pc:picChg chg="del">
          <ac:chgData name="Aditya Govind" userId="f06595592dbc01fd" providerId="LiveId" clId="{8B9BEAE4-73D1-0741-B6E0-B66407CBF601}" dt="2025-04-04T23:13:31.214" v="8081" actId="478"/>
          <ac:picMkLst>
            <pc:docMk/>
            <pc:sldMk cId="4279100282" sldId="334"/>
            <ac:picMk id="28" creationId="{146FF70B-A284-68B7-A931-BC496F00AE7C}"/>
          </ac:picMkLst>
        </pc:picChg>
        <pc:picChg chg="del">
          <ac:chgData name="Aditya Govind" userId="f06595592dbc01fd" providerId="LiveId" clId="{8B9BEAE4-73D1-0741-B6E0-B66407CBF601}" dt="2025-04-04T23:13:31.214" v="8081" actId="478"/>
          <ac:picMkLst>
            <pc:docMk/>
            <pc:sldMk cId="4279100282" sldId="334"/>
            <ac:picMk id="33" creationId="{8D4AC6A3-E602-0726-673D-E9A0D55604FA}"/>
          </ac:picMkLst>
        </pc:picChg>
      </pc:sldChg>
      <pc:sldChg chg="delSp add del mod">
        <pc:chgData name="Aditya Govind" userId="f06595592dbc01fd" providerId="LiveId" clId="{8B9BEAE4-73D1-0741-B6E0-B66407CBF601}" dt="2025-04-05T03:15:23.407" v="10035" actId="2696"/>
        <pc:sldMkLst>
          <pc:docMk/>
          <pc:sldMk cId="3124076259" sldId="335"/>
        </pc:sldMkLst>
        <pc:spChg chg="del">
          <ac:chgData name="Aditya Govind" userId="f06595592dbc01fd" providerId="LiveId" clId="{8B9BEAE4-73D1-0741-B6E0-B66407CBF601}" dt="2025-04-04T23:13:46.271" v="8084" actId="478"/>
          <ac:spMkLst>
            <pc:docMk/>
            <pc:sldMk cId="3124076259" sldId="335"/>
            <ac:spMk id="17" creationId="{D289C0A6-68C3-F3B0-A953-586C9D3CDE04}"/>
          </ac:spMkLst>
        </pc:spChg>
        <pc:spChg chg="del">
          <ac:chgData name="Aditya Govind" userId="f06595592dbc01fd" providerId="LiveId" clId="{8B9BEAE4-73D1-0741-B6E0-B66407CBF601}" dt="2025-04-04T23:13:47.635" v="8085" actId="478"/>
          <ac:spMkLst>
            <pc:docMk/>
            <pc:sldMk cId="3124076259" sldId="335"/>
            <ac:spMk id="62" creationId="{EB5D9175-1FD8-2A32-C8BA-BC0F79C1AFEF}"/>
          </ac:spMkLst>
        </pc:spChg>
        <pc:picChg chg="del">
          <ac:chgData name="Aditya Govind" userId="f06595592dbc01fd" providerId="LiveId" clId="{8B9BEAE4-73D1-0741-B6E0-B66407CBF601}" dt="2025-04-04T23:13:46.271" v="8084" actId="478"/>
          <ac:picMkLst>
            <pc:docMk/>
            <pc:sldMk cId="3124076259" sldId="335"/>
            <ac:picMk id="33" creationId="{2A04D1DA-99B9-7656-C6BB-CE9A943E5AC3}"/>
          </ac:picMkLst>
        </pc:picChg>
      </pc:sldChg>
      <pc:sldChg chg="addSp delSp modSp add mod">
        <pc:chgData name="Aditya Govind" userId="f06595592dbc01fd" providerId="LiveId" clId="{8B9BEAE4-73D1-0741-B6E0-B66407CBF601}" dt="2025-04-05T03:23:11.206" v="10141" actId="113"/>
        <pc:sldMkLst>
          <pc:docMk/>
          <pc:sldMk cId="2296984420" sldId="336"/>
        </pc:sldMkLst>
        <pc:spChg chg="add del mod">
          <ac:chgData name="Aditya Govind" userId="f06595592dbc01fd" providerId="LiveId" clId="{8B9BEAE4-73D1-0741-B6E0-B66407CBF601}" dt="2025-04-05T02:55:52.133" v="9705" actId="478"/>
          <ac:spMkLst>
            <pc:docMk/>
            <pc:sldMk cId="2296984420" sldId="336"/>
            <ac:spMk id="14" creationId="{FC7377F3-FAE7-FDDA-E083-3C36760027C8}"/>
          </ac:spMkLst>
        </pc:spChg>
        <pc:spChg chg="mod">
          <ac:chgData name="Aditya Govind" userId="f06595592dbc01fd" providerId="LiveId" clId="{8B9BEAE4-73D1-0741-B6E0-B66407CBF601}" dt="2025-04-05T02:55:55.951" v="9716" actId="1035"/>
          <ac:spMkLst>
            <pc:docMk/>
            <pc:sldMk cId="2296984420" sldId="336"/>
            <ac:spMk id="17" creationId="{78ADD017-C58B-8CB0-B7A4-B322C41746D5}"/>
          </ac:spMkLst>
        </pc:spChg>
        <pc:spChg chg="add mod">
          <ac:chgData name="Aditya Govind" userId="f06595592dbc01fd" providerId="LiveId" clId="{8B9BEAE4-73D1-0741-B6E0-B66407CBF601}" dt="2025-04-05T03:20:52.700" v="10125"/>
          <ac:spMkLst>
            <pc:docMk/>
            <pc:sldMk cId="2296984420" sldId="336"/>
            <ac:spMk id="23" creationId="{03980A32-B526-DB5B-CD71-EA2AC503B42E}"/>
          </ac:spMkLst>
        </pc:spChg>
        <pc:spChg chg="add mod">
          <ac:chgData name="Aditya Govind" userId="f06595592dbc01fd" providerId="LiveId" clId="{8B9BEAE4-73D1-0741-B6E0-B66407CBF601}" dt="2025-04-05T03:21:02.958" v="10127"/>
          <ac:spMkLst>
            <pc:docMk/>
            <pc:sldMk cId="2296984420" sldId="336"/>
            <ac:spMk id="24" creationId="{8E12D266-8C9D-3553-E574-AA723D54FD0B}"/>
          </ac:spMkLst>
        </pc:spChg>
        <pc:spChg chg="del mod">
          <ac:chgData name="Aditya Govind" userId="f06595592dbc01fd" providerId="LiveId" clId="{8B9BEAE4-73D1-0741-B6E0-B66407CBF601}" dt="2025-04-05T03:20:52.267" v="10124" actId="478"/>
          <ac:spMkLst>
            <pc:docMk/>
            <pc:sldMk cId="2296984420" sldId="336"/>
            <ac:spMk id="38" creationId="{95526116-E250-4ACC-0D3C-1FB5C490A49F}"/>
          </ac:spMkLst>
        </pc:spChg>
        <pc:spChg chg="del">
          <ac:chgData name="Aditya Govind" userId="f06595592dbc01fd" providerId="LiveId" clId="{8B9BEAE4-73D1-0741-B6E0-B66407CBF601}" dt="2025-04-05T03:21:02.451" v="10126" actId="478"/>
          <ac:spMkLst>
            <pc:docMk/>
            <pc:sldMk cId="2296984420" sldId="336"/>
            <ac:spMk id="61" creationId="{B796B162-EB46-EDCD-97BE-22A44E355045}"/>
          </ac:spMkLst>
        </pc:spChg>
        <pc:spChg chg="mod">
          <ac:chgData name="Aditya Govind" userId="f06595592dbc01fd" providerId="LiveId" clId="{8B9BEAE4-73D1-0741-B6E0-B66407CBF601}" dt="2025-04-05T03:23:11.206" v="10141" actId="113"/>
          <ac:spMkLst>
            <pc:docMk/>
            <pc:sldMk cId="2296984420" sldId="336"/>
            <ac:spMk id="62" creationId="{A58A0C2F-B0E4-BCB5-411E-646B95C0DFA9}"/>
          </ac:spMkLst>
        </pc:spChg>
        <pc:spChg chg="mod">
          <ac:chgData name="Aditya Govind" userId="f06595592dbc01fd" providerId="LiveId" clId="{8B9BEAE4-73D1-0741-B6E0-B66407CBF601}" dt="2025-04-05T02:55:48.234" v="9703" actId="1036"/>
          <ac:spMkLst>
            <pc:docMk/>
            <pc:sldMk cId="2296984420" sldId="336"/>
            <ac:spMk id="64" creationId="{718C2084-1EE2-237D-105B-4EC856E24AA5}"/>
          </ac:spMkLst>
        </pc:spChg>
        <pc:picChg chg="add del mod">
          <ac:chgData name="Aditya Govind" userId="f06595592dbc01fd" providerId="LiveId" clId="{8B9BEAE4-73D1-0741-B6E0-B66407CBF601}" dt="2025-04-05T02:53:47.928" v="9678" actId="478"/>
          <ac:picMkLst>
            <pc:docMk/>
            <pc:sldMk cId="2296984420" sldId="336"/>
            <ac:picMk id="2" creationId="{3BA462A9-6DD0-87F9-7682-FCD4E0E36936}"/>
          </ac:picMkLst>
        </pc:picChg>
        <pc:picChg chg="add del mod">
          <ac:chgData name="Aditya Govind" userId="f06595592dbc01fd" providerId="LiveId" clId="{8B9BEAE4-73D1-0741-B6E0-B66407CBF601}" dt="2025-04-05T02:53:47.928" v="9678" actId="478"/>
          <ac:picMkLst>
            <pc:docMk/>
            <pc:sldMk cId="2296984420" sldId="336"/>
            <ac:picMk id="3" creationId="{ECE5E930-178B-6FCD-5A06-CA306801BE6A}"/>
          </ac:picMkLst>
        </pc:picChg>
        <pc:picChg chg="add del mod">
          <ac:chgData name="Aditya Govind" userId="f06595592dbc01fd" providerId="LiveId" clId="{8B9BEAE4-73D1-0741-B6E0-B66407CBF601}" dt="2025-04-05T02:53:47.928" v="9678" actId="478"/>
          <ac:picMkLst>
            <pc:docMk/>
            <pc:sldMk cId="2296984420" sldId="336"/>
            <ac:picMk id="6" creationId="{03E571B0-7AF1-8A47-2F0F-676C2DA1A395}"/>
          </ac:picMkLst>
        </pc:picChg>
        <pc:picChg chg="add mod">
          <ac:chgData name="Aditya Govind" userId="f06595592dbc01fd" providerId="LiveId" clId="{8B9BEAE4-73D1-0741-B6E0-B66407CBF601}" dt="2025-04-05T02:55:39.498" v="9688" actId="552"/>
          <ac:picMkLst>
            <pc:docMk/>
            <pc:sldMk cId="2296984420" sldId="336"/>
            <ac:picMk id="8" creationId="{D51AC9AA-79A7-2F94-359E-38826C7F12B6}"/>
          </ac:picMkLst>
        </pc:picChg>
        <pc:picChg chg="add mod">
          <ac:chgData name="Aditya Govind" userId="f06595592dbc01fd" providerId="LiveId" clId="{8B9BEAE4-73D1-0741-B6E0-B66407CBF601}" dt="2025-04-05T02:56:54.878" v="9740" actId="1036"/>
          <ac:picMkLst>
            <pc:docMk/>
            <pc:sldMk cId="2296984420" sldId="336"/>
            <ac:picMk id="9" creationId="{6F6D1CE3-6449-E4C8-708E-759D6442B0BB}"/>
          </ac:picMkLst>
        </pc:picChg>
        <pc:picChg chg="add mod">
          <ac:chgData name="Aditya Govind" userId="f06595592dbc01fd" providerId="LiveId" clId="{8B9BEAE4-73D1-0741-B6E0-B66407CBF601}" dt="2025-04-05T02:56:51.407" v="9739" actId="1035"/>
          <ac:picMkLst>
            <pc:docMk/>
            <pc:sldMk cId="2296984420" sldId="336"/>
            <ac:picMk id="21" creationId="{ECC57A7F-0CC3-286B-2547-ABDA22C03BC7}"/>
          </ac:picMkLst>
        </pc:picChg>
        <pc:picChg chg="del">
          <ac:chgData name="Aditya Govind" userId="f06595592dbc01fd" providerId="LiveId" clId="{8B9BEAE4-73D1-0741-B6E0-B66407CBF601}" dt="2025-04-05T02:52:38.102" v="9667" actId="478"/>
          <ac:picMkLst>
            <pc:docMk/>
            <pc:sldMk cId="2296984420" sldId="336"/>
            <ac:picMk id="28" creationId="{65024A5C-4128-5348-2605-3981911FC8D4}"/>
          </ac:picMkLst>
        </pc:picChg>
        <pc:picChg chg="del">
          <ac:chgData name="Aditya Govind" userId="f06595592dbc01fd" providerId="LiveId" clId="{8B9BEAE4-73D1-0741-B6E0-B66407CBF601}" dt="2025-04-05T02:53:06.984" v="9672" actId="478"/>
          <ac:picMkLst>
            <pc:docMk/>
            <pc:sldMk cId="2296984420" sldId="336"/>
            <ac:picMk id="33" creationId="{EEE783D5-8F4F-EF05-9D35-ADEB919AE570}"/>
          </ac:picMkLst>
        </pc:picChg>
        <pc:picChg chg="del">
          <ac:chgData name="Aditya Govind" userId="f06595592dbc01fd" providerId="LiveId" clId="{8B9BEAE4-73D1-0741-B6E0-B66407CBF601}" dt="2025-04-05T02:49:39.180" v="9644" actId="478"/>
          <ac:picMkLst>
            <pc:docMk/>
            <pc:sldMk cId="2296984420" sldId="336"/>
            <ac:picMk id="41" creationId="{FB5E395F-8860-09F3-C5F2-A89CFB1E297F}"/>
          </ac:picMkLst>
        </pc:picChg>
      </pc:sldChg>
      <pc:sldChg chg="addSp delSp modSp add mod ord">
        <pc:chgData name="Aditya Govind" userId="f06595592dbc01fd" providerId="LiveId" clId="{8B9BEAE4-73D1-0741-B6E0-B66407CBF601}" dt="2025-04-04T23:15:15.771" v="8094" actId="478"/>
        <pc:sldMkLst>
          <pc:docMk/>
          <pc:sldMk cId="1891196153" sldId="337"/>
        </pc:sldMkLst>
        <pc:spChg chg="add del mod">
          <ac:chgData name="Aditya Govind" userId="f06595592dbc01fd" providerId="LiveId" clId="{8B9BEAE4-73D1-0741-B6E0-B66407CBF601}" dt="2025-04-04T23:15:13.549" v="8093" actId="478"/>
          <ac:spMkLst>
            <pc:docMk/>
            <pc:sldMk cId="1891196153" sldId="337"/>
            <ac:spMk id="3" creationId="{6E3B9A57-EDF2-D00B-45E8-EAF33224BC52}"/>
          </ac:spMkLst>
        </pc:spChg>
        <pc:picChg chg="del">
          <ac:chgData name="Aditya Govind" userId="f06595592dbc01fd" providerId="LiveId" clId="{8B9BEAE4-73D1-0741-B6E0-B66407CBF601}" dt="2025-04-04T23:15:15.771" v="8094" actId="478"/>
          <ac:picMkLst>
            <pc:docMk/>
            <pc:sldMk cId="1891196153" sldId="337"/>
            <ac:picMk id="21" creationId="{EABB6B7C-072E-83F9-C510-C6D9629D7967}"/>
          </ac:picMkLst>
        </pc:picChg>
      </pc:sldChg>
      <pc:sldChg chg="add">
        <pc:chgData name="Aditya Govind" userId="f06595592dbc01fd" providerId="LiveId" clId="{8B9BEAE4-73D1-0741-B6E0-B66407CBF601}" dt="2025-04-05T00:27:02.764" v="8297"/>
        <pc:sldMkLst>
          <pc:docMk/>
          <pc:sldMk cId="267805674" sldId="338"/>
        </pc:sldMkLst>
      </pc:sldChg>
      <pc:sldChg chg="add del">
        <pc:chgData name="Aditya Govind" userId="f06595592dbc01fd" providerId="LiveId" clId="{8B9BEAE4-73D1-0741-B6E0-B66407CBF601}" dt="2025-04-05T00:54:51.754" v="8834"/>
        <pc:sldMkLst>
          <pc:docMk/>
          <pc:sldMk cId="200992042" sldId="339"/>
        </pc:sldMkLst>
      </pc:sldChg>
      <pc:sldChg chg="addSp delSp modSp add del mod">
        <pc:chgData name="Aditya Govind" userId="f06595592dbc01fd" providerId="LiveId" clId="{8B9BEAE4-73D1-0741-B6E0-B66407CBF601}" dt="2025-04-05T03:10:58.926" v="10028" actId="2696"/>
        <pc:sldMkLst>
          <pc:docMk/>
          <pc:sldMk cId="4210051139" sldId="339"/>
        </pc:sldMkLst>
        <pc:spChg chg="mod">
          <ac:chgData name="Aditya Govind" userId="f06595592dbc01fd" providerId="LiveId" clId="{8B9BEAE4-73D1-0741-B6E0-B66407CBF601}" dt="2025-04-05T02:11:55.797" v="9529" actId="1035"/>
          <ac:spMkLst>
            <pc:docMk/>
            <pc:sldMk cId="4210051139" sldId="339"/>
            <ac:spMk id="2" creationId="{1EA3EC3B-BB8A-A2A3-0230-A31565CF32F3}"/>
          </ac:spMkLst>
        </pc:spChg>
        <pc:spChg chg="mod">
          <ac:chgData name="Aditya Govind" userId="f06595592dbc01fd" providerId="LiveId" clId="{8B9BEAE4-73D1-0741-B6E0-B66407CBF601}" dt="2025-04-05T02:01:04.783" v="9413" actId="1036"/>
          <ac:spMkLst>
            <pc:docMk/>
            <pc:sldMk cId="4210051139" sldId="339"/>
            <ac:spMk id="3" creationId="{45ABF5BE-6D25-5647-F6A7-487E7F92A183}"/>
          </ac:spMkLst>
        </pc:spChg>
        <pc:spChg chg="mod">
          <ac:chgData name="Aditya Govind" userId="f06595592dbc01fd" providerId="LiveId" clId="{8B9BEAE4-73D1-0741-B6E0-B66407CBF601}" dt="2025-04-05T02:11:42.315" v="9522" actId="255"/>
          <ac:spMkLst>
            <pc:docMk/>
            <pc:sldMk cId="4210051139" sldId="339"/>
            <ac:spMk id="6" creationId="{592E07B2-D0B5-EFE8-7AC8-95A04B976F0A}"/>
          </ac:spMkLst>
        </pc:spChg>
        <pc:spChg chg="mod">
          <ac:chgData name="Aditya Govind" userId="f06595592dbc01fd" providerId="LiveId" clId="{8B9BEAE4-73D1-0741-B6E0-B66407CBF601}" dt="2025-04-05T02:01:04.783" v="9413" actId="1036"/>
          <ac:spMkLst>
            <pc:docMk/>
            <pc:sldMk cId="4210051139" sldId="339"/>
            <ac:spMk id="8" creationId="{75B5A54A-E283-1D84-E1D6-0F9D4E72C6AA}"/>
          </ac:spMkLst>
        </pc:spChg>
        <pc:spChg chg="add del">
          <ac:chgData name="Aditya Govind" userId="f06595592dbc01fd" providerId="LiveId" clId="{8B9BEAE4-73D1-0741-B6E0-B66407CBF601}" dt="2025-04-05T01:36:51.299" v="8953" actId="478"/>
          <ac:spMkLst>
            <pc:docMk/>
            <pc:sldMk cId="4210051139" sldId="339"/>
            <ac:spMk id="8" creationId="{C7448248-F757-EF17-D95D-12A7DC51356C}"/>
          </ac:spMkLst>
        </pc:spChg>
        <pc:spChg chg="mod">
          <ac:chgData name="Aditya Govind" userId="f06595592dbc01fd" providerId="LiveId" clId="{8B9BEAE4-73D1-0741-B6E0-B66407CBF601}" dt="2025-04-05T02:12:21.969" v="9537" actId="1035"/>
          <ac:spMkLst>
            <pc:docMk/>
            <pc:sldMk cId="4210051139" sldId="339"/>
            <ac:spMk id="9" creationId="{E79CF8B4-2D61-76B1-B862-D1C091F38926}"/>
          </ac:spMkLst>
        </pc:spChg>
        <pc:spChg chg="add del mod">
          <ac:chgData name="Aditya Govind" userId="f06595592dbc01fd" providerId="LiveId" clId="{8B9BEAE4-73D1-0741-B6E0-B66407CBF601}" dt="2025-04-05T02:11:55.797" v="9529" actId="1035"/>
          <ac:spMkLst>
            <pc:docMk/>
            <pc:sldMk cId="4210051139" sldId="339"/>
            <ac:spMk id="12" creationId="{25B36ECD-7EA3-5AA4-0F53-2EF6C069C1B7}"/>
          </ac:spMkLst>
        </pc:spChg>
        <pc:spChg chg="add mod">
          <ac:chgData name="Aditya Govind" userId="f06595592dbc01fd" providerId="LiveId" clId="{8B9BEAE4-73D1-0741-B6E0-B66407CBF601}" dt="2025-04-05T02:12:21.969" v="9537" actId="1035"/>
          <ac:spMkLst>
            <pc:docMk/>
            <pc:sldMk cId="4210051139" sldId="339"/>
            <ac:spMk id="14" creationId="{8709B34D-8354-C4B3-F024-1B0BBF3B502B}"/>
          </ac:spMkLst>
        </pc:spChg>
        <pc:spChg chg="mod">
          <ac:chgData name="Aditya Govind" userId="f06595592dbc01fd" providerId="LiveId" clId="{8B9BEAE4-73D1-0741-B6E0-B66407CBF601}" dt="2025-04-05T02:11:55.797" v="9529" actId="1035"/>
          <ac:spMkLst>
            <pc:docMk/>
            <pc:sldMk cId="4210051139" sldId="339"/>
            <ac:spMk id="28" creationId="{99CBD61C-FC61-E89B-21CA-CD1259E32434}"/>
          </ac:spMkLst>
        </pc:spChg>
        <pc:spChg chg="mod">
          <ac:chgData name="Aditya Govind" userId="f06595592dbc01fd" providerId="LiveId" clId="{8B9BEAE4-73D1-0741-B6E0-B66407CBF601}" dt="2025-04-05T02:11:55.797" v="9529" actId="1035"/>
          <ac:spMkLst>
            <pc:docMk/>
            <pc:sldMk cId="4210051139" sldId="339"/>
            <ac:spMk id="34" creationId="{F8E91D6E-C92F-1FA4-7B21-09AEB9DC2A95}"/>
          </ac:spMkLst>
        </pc:spChg>
        <pc:spChg chg="mod">
          <ac:chgData name="Aditya Govind" userId="f06595592dbc01fd" providerId="LiveId" clId="{8B9BEAE4-73D1-0741-B6E0-B66407CBF601}" dt="2025-04-05T02:01:04.783" v="9413" actId="1036"/>
          <ac:spMkLst>
            <pc:docMk/>
            <pc:sldMk cId="4210051139" sldId="339"/>
            <ac:spMk id="36" creationId="{9DC8B6FE-FC30-FC33-980A-C6113AFDBA0C}"/>
          </ac:spMkLst>
        </pc:spChg>
        <pc:spChg chg="add del mod">
          <ac:chgData name="Aditya Govind" userId="f06595592dbc01fd" providerId="LiveId" clId="{8B9BEAE4-73D1-0741-B6E0-B66407CBF601}" dt="2025-04-05T02:04:00.442" v="9511" actId="478"/>
          <ac:spMkLst>
            <pc:docMk/>
            <pc:sldMk cId="4210051139" sldId="339"/>
            <ac:spMk id="45" creationId="{0CC6EFC9-37F2-7261-2592-818AE0CE0A08}"/>
          </ac:spMkLst>
        </pc:spChg>
        <pc:spChg chg="add del mod">
          <ac:chgData name="Aditya Govind" userId="f06595592dbc01fd" providerId="LiveId" clId="{8B9BEAE4-73D1-0741-B6E0-B66407CBF601}" dt="2025-04-05T02:04:07.769" v="9514" actId="478"/>
          <ac:spMkLst>
            <pc:docMk/>
            <pc:sldMk cId="4210051139" sldId="339"/>
            <ac:spMk id="46" creationId="{3EC83621-2856-7340-2A65-685D0C628FF4}"/>
          </ac:spMkLst>
        </pc:spChg>
        <pc:spChg chg="add mod">
          <ac:chgData name="Aditya Govind" userId="f06595592dbc01fd" providerId="LiveId" clId="{8B9BEAE4-73D1-0741-B6E0-B66407CBF601}" dt="2025-04-05T02:12:21.969" v="9537" actId="1035"/>
          <ac:spMkLst>
            <pc:docMk/>
            <pc:sldMk cId="4210051139" sldId="339"/>
            <ac:spMk id="47" creationId="{BF3AA120-C5E5-A89B-101B-2BF2707E7A95}"/>
          </ac:spMkLst>
        </pc:spChg>
        <pc:spChg chg="add mod">
          <ac:chgData name="Aditya Govind" userId="f06595592dbc01fd" providerId="LiveId" clId="{8B9BEAE4-73D1-0741-B6E0-B66407CBF601}" dt="2025-04-05T02:11:55.797" v="9529" actId="1035"/>
          <ac:spMkLst>
            <pc:docMk/>
            <pc:sldMk cId="4210051139" sldId="339"/>
            <ac:spMk id="48" creationId="{90A772A8-AF6E-F97A-537D-97D021D2CAE2}"/>
          </ac:spMkLst>
        </pc:spChg>
        <pc:spChg chg="add mod">
          <ac:chgData name="Aditya Govind" userId="f06595592dbc01fd" providerId="LiveId" clId="{8B9BEAE4-73D1-0741-B6E0-B66407CBF601}" dt="2025-04-05T02:11:55.797" v="9529" actId="1035"/>
          <ac:spMkLst>
            <pc:docMk/>
            <pc:sldMk cId="4210051139" sldId="339"/>
            <ac:spMk id="49" creationId="{5C6F632B-5E3E-1C6B-9010-07D78569645C}"/>
          </ac:spMkLst>
        </pc:spChg>
        <pc:spChg chg="mod">
          <ac:chgData name="Aditya Govind" userId="f06595592dbc01fd" providerId="LiveId" clId="{8B9BEAE4-73D1-0741-B6E0-B66407CBF601}" dt="2025-04-05T02:12:41.722" v="9544" actId="1035"/>
          <ac:spMkLst>
            <pc:docMk/>
            <pc:sldMk cId="4210051139" sldId="339"/>
            <ac:spMk id="50" creationId="{55091515-EACB-9A62-253E-63975E868D10}"/>
          </ac:spMkLst>
        </pc:spChg>
        <pc:spChg chg="mod">
          <ac:chgData name="Aditya Govind" userId="f06595592dbc01fd" providerId="LiveId" clId="{8B9BEAE4-73D1-0741-B6E0-B66407CBF601}" dt="2025-04-05T02:11:55.797" v="9529" actId="1035"/>
          <ac:spMkLst>
            <pc:docMk/>
            <pc:sldMk cId="4210051139" sldId="339"/>
            <ac:spMk id="56" creationId="{A8BA7C42-18F5-7016-468C-D5A4D4B81788}"/>
          </ac:spMkLst>
        </pc:spChg>
        <pc:grpChg chg="mod">
          <ac:chgData name="Aditya Govind" userId="f06595592dbc01fd" providerId="LiveId" clId="{8B9BEAE4-73D1-0741-B6E0-B66407CBF601}" dt="2025-04-05T02:01:04.783" v="9413" actId="1036"/>
          <ac:grpSpMkLst>
            <pc:docMk/>
            <pc:sldMk cId="4210051139" sldId="339"/>
            <ac:grpSpMk id="23" creationId="{27A24372-BDC6-0DD3-9F25-F0FA94FEA86D}"/>
          </ac:grpSpMkLst>
        </pc:grpChg>
        <pc:picChg chg="del">
          <ac:chgData name="Aditya Govind" userId="f06595592dbc01fd" providerId="LiveId" clId="{8B9BEAE4-73D1-0741-B6E0-B66407CBF601}" dt="2025-04-05T01:50:34.399" v="9341" actId="478"/>
          <ac:picMkLst>
            <pc:docMk/>
            <pc:sldMk cId="4210051139" sldId="339"/>
            <ac:picMk id="17" creationId="{170916F6-6E2D-4001-1851-9E64DC085376}"/>
          </ac:picMkLst>
        </pc:picChg>
        <pc:picChg chg="del">
          <ac:chgData name="Aditya Govind" userId="f06595592dbc01fd" providerId="LiveId" clId="{8B9BEAE4-73D1-0741-B6E0-B66407CBF601}" dt="2025-04-05T01:50:58.625" v="9348" actId="478"/>
          <ac:picMkLst>
            <pc:docMk/>
            <pc:sldMk cId="4210051139" sldId="339"/>
            <ac:picMk id="21" creationId="{0409FACB-A477-5262-D473-7C4DC174F919}"/>
          </ac:picMkLst>
        </pc:picChg>
        <pc:picChg chg="add del mod">
          <ac:chgData name="Aditya Govind" userId="f06595592dbc01fd" providerId="LiveId" clId="{8B9BEAE4-73D1-0741-B6E0-B66407CBF601}" dt="2025-04-05T01:48:11.189" v="9334" actId="478"/>
          <ac:picMkLst>
            <pc:docMk/>
            <pc:sldMk cId="4210051139" sldId="339"/>
            <ac:picMk id="37" creationId="{26096497-7991-43D3-46BD-DDE20CF5EF2C}"/>
          </ac:picMkLst>
        </pc:picChg>
        <pc:picChg chg="add">
          <ac:chgData name="Aditya Govind" userId="f06595592dbc01fd" providerId="LiveId" clId="{8B9BEAE4-73D1-0741-B6E0-B66407CBF601}" dt="2025-04-05T01:47:33.573" v="9317"/>
          <ac:picMkLst>
            <pc:docMk/>
            <pc:sldMk cId="4210051139" sldId="339"/>
            <ac:picMk id="38" creationId="{064EFCB3-4BD7-8D6F-E77D-AD3B0A2C0332}"/>
          </ac:picMkLst>
        </pc:picChg>
        <pc:picChg chg="add del mod">
          <ac:chgData name="Aditya Govind" userId="f06595592dbc01fd" providerId="LiveId" clId="{8B9BEAE4-73D1-0741-B6E0-B66407CBF601}" dt="2025-04-05T01:55:15.147" v="9364" actId="478"/>
          <ac:picMkLst>
            <pc:docMk/>
            <pc:sldMk cId="4210051139" sldId="339"/>
            <ac:picMk id="39" creationId="{500A67CE-8E7B-3C73-ECFB-1D7CD18C3C36}"/>
          </ac:picMkLst>
        </pc:picChg>
        <pc:picChg chg="add del mod">
          <ac:chgData name="Aditya Govind" userId="f06595592dbc01fd" providerId="LiveId" clId="{8B9BEAE4-73D1-0741-B6E0-B66407CBF601}" dt="2025-04-05T01:53:49.007" v="9357" actId="478"/>
          <ac:picMkLst>
            <pc:docMk/>
            <pc:sldMk cId="4210051139" sldId="339"/>
            <ac:picMk id="40" creationId="{47289C17-2522-4C08-59CF-5FFD9A50E89A}"/>
          </ac:picMkLst>
        </pc:picChg>
        <pc:picChg chg="add del mod">
          <ac:chgData name="Aditya Govind" userId="f06595592dbc01fd" providerId="LiveId" clId="{8B9BEAE4-73D1-0741-B6E0-B66407CBF601}" dt="2025-04-05T01:54:04.405" v="9359" actId="478"/>
          <ac:picMkLst>
            <pc:docMk/>
            <pc:sldMk cId="4210051139" sldId="339"/>
            <ac:picMk id="41" creationId="{C932CC92-68AD-D68F-8881-1BC99602E0DA}"/>
          </ac:picMkLst>
        </pc:picChg>
        <pc:picChg chg="add mod">
          <ac:chgData name="Aditya Govind" userId="f06595592dbc01fd" providerId="LiveId" clId="{8B9BEAE4-73D1-0741-B6E0-B66407CBF601}" dt="2025-04-05T02:11:55.797" v="9529" actId="1035"/>
          <ac:picMkLst>
            <pc:docMk/>
            <pc:sldMk cId="4210051139" sldId="339"/>
            <ac:picMk id="42" creationId="{6C8D8ECB-9BE3-D915-4CB0-7AC4B7720AA6}"/>
          </ac:picMkLst>
        </pc:picChg>
        <pc:picChg chg="add mod">
          <ac:chgData name="Aditya Govind" userId="f06595592dbc01fd" providerId="LiveId" clId="{8B9BEAE4-73D1-0741-B6E0-B66407CBF601}" dt="2025-04-05T02:11:55.797" v="9529" actId="1035"/>
          <ac:picMkLst>
            <pc:docMk/>
            <pc:sldMk cId="4210051139" sldId="339"/>
            <ac:picMk id="43" creationId="{86D9719E-B792-173E-B4D9-6B6674FE93FE}"/>
          </ac:picMkLst>
        </pc:picChg>
        <pc:picChg chg="add mod">
          <ac:chgData name="Aditya Govind" userId="f06595592dbc01fd" providerId="LiveId" clId="{8B9BEAE4-73D1-0741-B6E0-B66407CBF601}" dt="2025-04-05T02:12:27.708" v="9542" actId="1035"/>
          <ac:picMkLst>
            <pc:docMk/>
            <pc:sldMk cId="4210051139" sldId="339"/>
            <ac:picMk id="44" creationId="{047614C3-E62A-EC33-E63F-0EF2823239D9}"/>
          </ac:picMkLst>
        </pc:picChg>
      </pc:sldChg>
      <pc:sldChg chg="addSp delSp modSp add mod">
        <pc:chgData name="Aditya Govind" userId="f06595592dbc01fd" providerId="LiveId" clId="{8B9BEAE4-73D1-0741-B6E0-B66407CBF601}" dt="2025-04-05T03:04:58.219" v="9866" actId="14100"/>
        <pc:sldMkLst>
          <pc:docMk/>
          <pc:sldMk cId="951197252" sldId="340"/>
        </pc:sldMkLst>
        <pc:spChg chg="mod">
          <ac:chgData name="Aditya Govind" userId="f06595592dbc01fd" providerId="LiveId" clId="{8B9BEAE4-73D1-0741-B6E0-B66407CBF601}" dt="2025-04-05T02:30:01.145" v="9626" actId="1076"/>
          <ac:spMkLst>
            <pc:docMk/>
            <pc:sldMk cId="951197252" sldId="340"/>
            <ac:spMk id="2" creationId="{FE7E3A13-5EE0-59BA-0366-DA7A88982FB8}"/>
          </ac:spMkLst>
        </pc:spChg>
        <pc:spChg chg="del">
          <ac:chgData name="Aditya Govind" userId="f06595592dbc01fd" providerId="LiveId" clId="{8B9BEAE4-73D1-0741-B6E0-B66407CBF601}" dt="2025-04-05T02:20:37.704" v="9546" actId="478"/>
          <ac:spMkLst>
            <pc:docMk/>
            <pc:sldMk cId="951197252" sldId="340"/>
            <ac:spMk id="3" creationId="{6B1EC734-BCA9-3816-00DB-91A54373FC08}"/>
          </ac:spMkLst>
        </pc:spChg>
        <pc:spChg chg="del">
          <ac:chgData name="Aditya Govind" userId="f06595592dbc01fd" providerId="LiveId" clId="{8B9BEAE4-73D1-0741-B6E0-B66407CBF601}" dt="2025-04-05T02:20:37.704" v="9546" actId="478"/>
          <ac:spMkLst>
            <pc:docMk/>
            <pc:sldMk cId="951197252" sldId="340"/>
            <ac:spMk id="8" creationId="{4A5FA755-7C82-E0F4-813B-3BCF0FEB3EFE}"/>
          </ac:spMkLst>
        </pc:spChg>
        <pc:spChg chg="del mod">
          <ac:chgData name="Aditya Govind" userId="f06595592dbc01fd" providerId="LiveId" clId="{8B9BEAE4-73D1-0741-B6E0-B66407CBF601}" dt="2025-04-05T02:20:40.560" v="9548" actId="478"/>
          <ac:spMkLst>
            <pc:docMk/>
            <pc:sldMk cId="951197252" sldId="340"/>
            <ac:spMk id="9" creationId="{6499D956-5C66-2395-A2B1-39ABCD090B5E}"/>
          </ac:spMkLst>
        </pc:spChg>
        <pc:spChg chg="mod">
          <ac:chgData name="Aditya Govind" userId="f06595592dbc01fd" providerId="LiveId" clId="{8B9BEAE4-73D1-0741-B6E0-B66407CBF601}" dt="2025-04-05T03:03:38.237" v="9846" actId="1036"/>
          <ac:spMkLst>
            <pc:docMk/>
            <pc:sldMk cId="951197252" sldId="340"/>
            <ac:spMk id="12" creationId="{716918AE-49C5-ECCC-F7B4-8A6927208297}"/>
          </ac:spMkLst>
        </pc:spChg>
        <pc:spChg chg="del">
          <ac:chgData name="Aditya Govind" userId="f06595592dbc01fd" providerId="LiveId" clId="{8B9BEAE4-73D1-0741-B6E0-B66407CBF601}" dt="2025-04-05T02:20:37.704" v="9546" actId="478"/>
          <ac:spMkLst>
            <pc:docMk/>
            <pc:sldMk cId="951197252" sldId="340"/>
            <ac:spMk id="14" creationId="{9657DEE3-683A-48BF-40CB-07BEDF585D0D}"/>
          </ac:spMkLst>
        </pc:spChg>
        <pc:spChg chg="del mod">
          <ac:chgData name="Aditya Govind" userId="f06595592dbc01fd" providerId="LiveId" clId="{8B9BEAE4-73D1-0741-B6E0-B66407CBF601}" dt="2025-04-05T03:02:36.215" v="9823" actId="478"/>
          <ac:spMkLst>
            <pc:docMk/>
            <pc:sldMk cId="951197252" sldId="340"/>
            <ac:spMk id="24" creationId="{E4E6EF37-E8D4-22B0-1EDF-AD73562BCDF6}"/>
          </ac:spMkLst>
        </pc:spChg>
        <pc:spChg chg="del">
          <ac:chgData name="Aditya Govind" userId="f06595592dbc01fd" providerId="LiveId" clId="{8B9BEAE4-73D1-0741-B6E0-B66407CBF601}" dt="2025-04-05T03:02:25.933" v="9821" actId="478"/>
          <ac:spMkLst>
            <pc:docMk/>
            <pc:sldMk cId="951197252" sldId="340"/>
            <ac:spMk id="27" creationId="{6EA4BEE6-E69B-4C66-730C-CFC4E25535DF}"/>
          </ac:spMkLst>
        </pc:spChg>
        <pc:spChg chg="mod">
          <ac:chgData name="Aditya Govind" userId="f06595592dbc01fd" providerId="LiveId" clId="{8B9BEAE4-73D1-0741-B6E0-B66407CBF601}" dt="2025-04-05T03:03:38.237" v="9846" actId="1036"/>
          <ac:spMkLst>
            <pc:docMk/>
            <pc:sldMk cId="951197252" sldId="340"/>
            <ac:spMk id="28" creationId="{1A3DB2C8-A452-0515-AFB4-4D3FF39F7CB4}"/>
          </ac:spMkLst>
        </pc:spChg>
        <pc:spChg chg="mod">
          <ac:chgData name="Aditya Govind" userId="f06595592dbc01fd" providerId="LiveId" clId="{8B9BEAE4-73D1-0741-B6E0-B66407CBF601}" dt="2025-04-05T03:04:43.764" v="9865" actId="1037"/>
          <ac:spMkLst>
            <pc:docMk/>
            <pc:sldMk cId="951197252" sldId="340"/>
            <ac:spMk id="34" creationId="{5692BDA9-D45B-EF45-A06E-E07D013F03CD}"/>
          </ac:spMkLst>
        </pc:spChg>
        <pc:spChg chg="del">
          <ac:chgData name="Aditya Govind" userId="f06595592dbc01fd" providerId="LiveId" clId="{8B9BEAE4-73D1-0741-B6E0-B66407CBF601}" dt="2025-04-05T02:20:37.704" v="9546" actId="478"/>
          <ac:spMkLst>
            <pc:docMk/>
            <pc:sldMk cId="951197252" sldId="340"/>
            <ac:spMk id="36" creationId="{41713B19-E3F2-0EE8-D433-15E21F558FEE}"/>
          </ac:spMkLst>
        </pc:spChg>
        <pc:spChg chg="add mod">
          <ac:chgData name="Aditya Govind" userId="f06595592dbc01fd" providerId="LiveId" clId="{8B9BEAE4-73D1-0741-B6E0-B66407CBF601}" dt="2025-04-05T03:03:38.237" v="9846" actId="1036"/>
          <ac:spMkLst>
            <pc:docMk/>
            <pc:sldMk cId="951197252" sldId="340"/>
            <ac:spMk id="40" creationId="{ACC7697D-FB84-F6B6-16E1-E7D551C23F0E}"/>
          </ac:spMkLst>
        </pc:spChg>
        <pc:spChg chg="add mod">
          <ac:chgData name="Aditya Govind" userId="f06595592dbc01fd" providerId="LiveId" clId="{8B9BEAE4-73D1-0741-B6E0-B66407CBF601}" dt="2025-04-05T03:02:54.424" v="9834" actId="1036"/>
          <ac:spMkLst>
            <pc:docMk/>
            <pc:sldMk cId="951197252" sldId="340"/>
            <ac:spMk id="41" creationId="{BB1C4564-6017-FF0C-F2B4-816CF33F1415}"/>
          </ac:spMkLst>
        </pc:spChg>
        <pc:spChg chg="del">
          <ac:chgData name="Aditya Govind" userId="f06595592dbc01fd" providerId="LiveId" clId="{8B9BEAE4-73D1-0741-B6E0-B66407CBF601}" dt="2025-04-05T02:20:37.704" v="9546" actId="478"/>
          <ac:spMkLst>
            <pc:docMk/>
            <pc:sldMk cId="951197252" sldId="340"/>
            <ac:spMk id="47" creationId="{B88B2D08-68EA-7949-0C95-3D3DDE2A4FA8}"/>
          </ac:spMkLst>
        </pc:spChg>
        <pc:spChg chg="mod">
          <ac:chgData name="Aditya Govind" userId="f06595592dbc01fd" providerId="LiveId" clId="{8B9BEAE4-73D1-0741-B6E0-B66407CBF601}" dt="2025-04-05T03:03:38.237" v="9846" actId="1036"/>
          <ac:spMkLst>
            <pc:docMk/>
            <pc:sldMk cId="951197252" sldId="340"/>
            <ac:spMk id="48" creationId="{C3726A15-49B6-3D0E-7C38-DB98ECC2BD51}"/>
          </ac:spMkLst>
        </pc:spChg>
        <pc:spChg chg="mod">
          <ac:chgData name="Aditya Govind" userId="f06595592dbc01fd" providerId="LiveId" clId="{8B9BEAE4-73D1-0741-B6E0-B66407CBF601}" dt="2025-04-05T02:20:49.559" v="9575" actId="1036"/>
          <ac:spMkLst>
            <pc:docMk/>
            <pc:sldMk cId="951197252" sldId="340"/>
            <ac:spMk id="49" creationId="{9F0F9797-2627-DFBD-7278-4766E3C6D29F}"/>
          </ac:spMkLst>
        </pc:spChg>
        <pc:spChg chg="mod">
          <ac:chgData name="Aditya Govind" userId="f06595592dbc01fd" providerId="LiveId" clId="{8B9BEAE4-73D1-0741-B6E0-B66407CBF601}" dt="2025-04-05T03:02:43.219" v="9828" actId="14100"/>
          <ac:spMkLst>
            <pc:docMk/>
            <pc:sldMk cId="951197252" sldId="340"/>
            <ac:spMk id="56" creationId="{8C5F72A6-C974-596E-22A1-7611FBE55707}"/>
          </ac:spMkLst>
        </pc:spChg>
        <pc:grpChg chg="del">
          <ac:chgData name="Aditya Govind" userId="f06595592dbc01fd" providerId="LiveId" clId="{8B9BEAE4-73D1-0741-B6E0-B66407CBF601}" dt="2025-04-05T02:20:37.704" v="9546" actId="478"/>
          <ac:grpSpMkLst>
            <pc:docMk/>
            <pc:sldMk cId="951197252" sldId="340"/>
            <ac:grpSpMk id="23" creationId="{59EF6C7F-29CE-A0E7-4D2B-114B4D850B8A}"/>
          </ac:grpSpMkLst>
        </pc:grpChg>
        <pc:picChg chg="add">
          <ac:chgData name="Aditya Govind" userId="f06595592dbc01fd" providerId="LiveId" clId="{8B9BEAE4-73D1-0741-B6E0-B66407CBF601}" dt="2025-04-05T02:33:22.840" v="9628"/>
          <ac:picMkLst>
            <pc:docMk/>
            <pc:sldMk cId="951197252" sldId="340"/>
            <ac:picMk id="6" creationId="{21337201-3551-84C7-697A-0F404B6B7D58}"/>
          </ac:picMkLst>
        </pc:picChg>
        <pc:picChg chg="add del mod">
          <ac:chgData name="Aditya Govind" userId="f06595592dbc01fd" providerId="LiveId" clId="{8B9BEAE4-73D1-0741-B6E0-B66407CBF601}" dt="2025-04-05T03:00:31.375" v="9756" actId="478"/>
          <ac:picMkLst>
            <pc:docMk/>
            <pc:sldMk cId="951197252" sldId="340"/>
            <ac:picMk id="17" creationId="{E5177F19-E685-E790-B0B6-5424FA1A31E8}"/>
          </ac:picMkLst>
        </pc:picChg>
        <pc:picChg chg="add del">
          <ac:chgData name="Aditya Govind" userId="f06595592dbc01fd" providerId="LiveId" clId="{8B9BEAE4-73D1-0741-B6E0-B66407CBF601}" dt="2025-04-05T02:34:16.822" v="9638" actId="478"/>
          <ac:picMkLst>
            <pc:docMk/>
            <pc:sldMk cId="951197252" sldId="340"/>
            <ac:picMk id="21" creationId="{017E0B42-AF95-5907-6110-EC0108BD760C}"/>
          </ac:picMkLst>
        </pc:picChg>
        <pc:picChg chg="add del mod">
          <ac:chgData name="Aditya Govind" userId="f06595592dbc01fd" providerId="LiveId" clId="{8B9BEAE4-73D1-0741-B6E0-B66407CBF601}" dt="2025-04-05T02:59:28.550" v="9751" actId="478"/>
          <ac:picMkLst>
            <pc:docMk/>
            <pc:sldMk cId="951197252" sldId="340"/>
            <ac:picMk id="37" creationId="{01AE7B38-47DB-873E-249A-73A949807DF8}"/>
          </ac:picMkLst>
        </pc:picChg>
        <pc:picChg chg="add mod">
          <ac:chgData name="Aditya Govind" userId="f06595592dbc01fd" providerId="LiveId" clId="{8B9BEAE4-73D1-0741-B6E0-B66407CBF601}" dt="2025-04-05T03:04:58.219" v="9866" actId="14100"/>
          <ac:picMkLst>
            <pc:docMk/>
            <pc:sldMk cId="951197252" sldId="340"/>
            <ac:picMk id="38" creationId="{8A6D13E6-E3C1-3E54-BDF1-692F2AFB70DD}"/>
          </ac:picMkLst>
        </pc:picChg>
        <pc:picChg chg="add mod">
          <ac:chgData name="Aditya Govind" userId="f06595592dbc01fd" providerId="LiveId" clId="{8B9BEAE4-73D1-0741-B6E0-B66407CBF601}" dt="2025-04-05T03:04:58.219" v="9866" actId="14100"/>
          <ac:picMkLst>
            <pc:docMk/>
            <pc:sldMk cId="951197252" sldId="340"/>
            <ac:picMk id="39" creationId="{93C56761-E6F9-93FC-7D06-40E5F898381C}"/>
          </ac:picMkLst>
        </pc:picChg>
        <pc:picChg chg="add del mod">
          <ac:chgData name="Aditya Govind" userId="f06595592dbc01fd" providerId="LiveId" clId="{8B9BEAE4-73D1-0741-B6E0-B66407CBF601}" dt="2025-04-05T02:33:41.908" v="9633" actId="478"/>
          <ac:picMkLst>
            <pc:docMk/>
            <pc:sldMk cId="951197252" sldId="340"/>
            <ac:picMk id="42" creationId="{F41E6E98-DC85-09CC-019D-C5DF64FB2A7F}"/>
          </ac:picMkLst>
        </pc:picChg>
        <pc:picChg chg="add del mod">
          <ac:chgData name="Aditya Govind" userId="f06595592dbc01fd" providerId="LiveId" clId="{8B9BEAE4-73D1-0741-B6E0-B66407CBF601}" dt="2025-04-05T02:33:54.672" v="9636" actId="478"/>
          <ac:picMkLst>
            <pc:docMk/>
            <pc:sldMk cId="951197252" sldId="340"/>
            <ac:picMk id="43" creationId="{E2B97E2E-8984-63B5-ECE3-7278CAAD5177}"/>
          </ac:picMkLst>
        </pc:picChg>
        <pc:picChg chg="del">
          <ac:chgData name="Aditya Govind" userId="f06595592dbc01fd" providerId="LiveId" clId="{8B9BEAE4-73D1-0741-B6E0-B66407CBF601}" dt="2025-04-05T02:20:37.704" v="9546" actId="478"/>
          <ac:picMkLst>
            <pc:docMk/>
            <pc:sldMk cId="951197252" sldId="340"/>
            <ac:picMk id="44" creationId="{4C569853-6DA1-164E-7B6B-818A32AC39A7}"/>
          </ac:picMkLst>
        </pc:picChg>
      </pc:sldChg>
      <pc:sldChg chg="addSp delSp modSp add mod">
        <pc:chgData name="Aditya Govind" userId="f06595592dbc01fd" providerId="LiveId" clId="{8B9BEAE4-73D1-0741-B6E0-B66407CBF601}" dt="2025-04-05T02:06:34.088" v="9519"/>
        <pc:sldMkLst>
          <pc:docMk/>
          <pc:sldMk cId="1671148846" sldId="340"/>
        </pc:sldMkLst>
        <pc:spChg chg="del">
          <ac:chgData name="Aditya Govind" userId="f06595592dbc01fd" providerId="LiveId" clId="{8B9BEAE4-73D1-0741-B6E0-B66407CBF601}" dt="2025-04-05T01:27:16.742" v="8855" actId="478"/>
          <ac:spMkLst>
            <pc:docMk/>
            <pc:sldMk cId="1671148846" sldId="340"/>
            <ac:spMk id="2" creationId="{A8BF9B18-B809-BA62-DB6B-45D4B854AC42}"/>
          </ac:spMkLst>
        </pc:spChg>
        <pc:spChg chg="add mod">
          <ac:chgData name="Aditya Govind" userId="f06595592dbc01fd" providerId="LiveId" clId="{8B9BEAE4-73D1-0741-B6E0-B66407CBF601}" dt="2025-04-05T02:06:34.088" v="9519"/>
          <ac:spMkLst>
            <pc:docMk/>
            <pc:sldMk cId="1671148846" sldId="340"/>
            <ac:spMk id="3" creationId="{45160197-AFD8-BB46-7D73-AA21D8901844}"/>
          </ac:spMkLst>
        </pc:spChg>
        <pc:spChg chg="add mod">
          <ac:chgData name="Aditya Govind" userId="f06595592dbc01fd" providerId="LiveId" clId="{8B9BEAE4-73D1-0741-B6E0-B66407CBF601}" dt="2025-04-05T02:06:34.088" v="9519"/>
          <ac:spMkLst>
            <pc:docMk/>
            <pc:sldMk cId="1671148846" sldId="340"/>
            <ac:spMk id="6" creationId="{1B7590C4-D8EB-732E-4952-95E864FD297F}"/>
          </ac:spMkLst>
        </pc:spChg>
        <pc:spChg chg="add mod">
          <ac:chgData name="Aditya Govind" userId="f06595592dbc01fd" providerId="LiveId" clId="{8B9BEAE4-73D1-0741-B6E0-B66407CBF601}" dt="2025-04-05T02:06:34.088" v="9519"/>
          <ac:spMkLst>
            <pc:docMk/>
            <pc:sldMk cId="1671148846" sldId="340"/>
            <ac:spMk id="8" creationId="{C79044B9-28FF-EF8A-3033-C0F8F1B5FF63}"/>
          </ac:spMkLst>
        </pc:spChg>
        <pc:spChg chg="add mod">
          <ac:chgData name="Aditya Govind" userId="f06595592dbc01fd" providerId="LiveId" clId="{8B9BEAE4-73D1-0741-B6E0-B66407CBF601}" dt="2025-04-05T02:06:34.088" v="9519"/>
          <ac:spMkLst>
            <pc:docMk/>
            <pc:sldMk cId="1671148846" sldId="340"/>
            <ac:spMk id="14" creationId="{58303F6B-7EB6-98A7-A3C5-F87044B98DFC}"/>
          </ac:spMkLst>
        </pc:spChg>
        <pc:spChg chg="add mod">
          <ac:chgData name="Aditya Govind" userId="f06595592dbc01fd" providerId="LiveId" clId="{8B9BEAE4-73D1-0741-B6E0-B66407CBF601}" dt="2025-04-05T02:06:34.088" v="9519"/>
          <ac:spMkLst>
            <pc:docMk/>
            <pc:sldMk cId="1671148846" sldId="340"/>
            <ac:spMk id="23" creationId="{E4BFAE07-F860-B3F1-FD66-14D4B8499F37}"/>
          </ac:spMkLst>
        </pc:spChg>
        <pc:spChg chg="del">
          <ac:chgData name="Aditya Govind" userId="f06595592dbc01fd" providerId="LiveId" clId="{8B9BEAE4-73D1-0741-B6E0-B66407CBF601}" dt="2025-04-05T01:27:14.497" v="8854" actId="478"/>
          <ac:spMkLst>
            <pc:docMk/>
            <pc:sldMk cId="1671148846" sldId="340"/>
            <ac:spMk id="28" creationId="{35DCC9B2-0DCC-C94A-9E72-1AFAC1C04CCD}"/>
          </ac:spMkLst>
        </pc:spChg>
        <pc:spChg chg="del">
          <ac:chgData name="Aditya Govind" userId="f06595592dbc01fd" providerId="LiveId" clId="{8B9BEAE4-73D1-0741-B6E0-B66407CBF601}" dt="2025-04-05T01:27:14.497" v="8854" actId="478"/>
          <ac:spMkLst>
            <pc:docMk/>
            <pc:sldMk cId="1671148846" sldId="340"/>
            <ac:spMk id="34" creationId="{03577887-1566-EC51-4D79-4C7110144C52}"/>
          </ac:spMkLst>
        </pc:spChg>
        <pc:picChg chg="add mod">
          <ac:chgData name="Aditya Govind" userId="f06595592dbc01fd" providerId="LiveId" clId="{8B9BEAE4-73D1-0741-B6E0-B66407CBF601}" dt="2025-04-05T02:06:34.088" v="9519"/>
          <ac:picMkLst>
            <pc:docMk/>
            <pc:sldMk cId="1671148846" sldId="340"/>
            <ac:picMk id="9" creationId="{04F5474B-CA7E-BF3E-E16C-ED2E40B6A445}"/>
          </ac:picMkLst>
        </pc:picChg>
        <pc:picChg chg="add mod">
          <ac:chgData name="Aditya Govind" userId="f06595592dbc01fd" providerId="LiveId" clId="{8B9BEAE4-73D1-0741-B6E0-B66407CBF601}" dt="2025-04-05T02:06:34.088" v="9519"/>
          <ac:picMkLst>
            <pc:docMk/>
            <pc:sldMk cId="1671148846" sldId="340"/>
            <ac:picMk id="12" creationId="{BE545F41-C608-3499-46ED-DAE7F193BB3E}"/>
          </ac:picMkLst>
        </pc:picChg>
        <pc:picChg chg="del">
          <ac:chgData name="Aditya Govind" userId="f06595592dbc01fd" providerId="LiveId" clId="{8B9BEAE4-73D1-0741-B6E0-B66407CBF601}" dt="2025-04-05T01:27:14.497" v="8854" actId="478"/>
          <ac:picMkLst>
            <pc:docMk/>
            <pc:sldMk cId="1671148846" sldId="340"/>
            <ac:picMk id="17" creationId="{64DE6BC0-5FB7-3A04-3480-8EAEBC669E41}"/>
          </ac:picMkLst>
        </pc:picChg>
        <pc:picChg chg="del">
          <ac:chgData name="Aditya Govind" userId="f06595592dbc01fd" providerId="LiveId" clId="{8B9BEAE4-73D1-0741-B6E0-B66407CBF601}" dt="2025-04-05T01:27:14.497" v="8854" actId="478"/>
          <ac:picMkLst>
            <pc:docMk/>
            <pc:sldMk cId="1671148846" sldId="340"/>
            <ac:picMk id="21" creationId="{A26DAEB7-00E8-B620-7481-30309B371668}"/>
          </ac:picMkLst>
        </pc:picChg>
      </pc:sldChg>
      <pc:sldChg chg="del">
        <pc:chgData name="Aditya Govind" userId="f06595592dbc01fd" providerId="LiveId" clId="{8B9BEAE4-73D1-0741-B6E0-B66407CBF601}" dt="2025-04-05T11:03:07.766" v="13061" actId="2696"/>
        <pc:sldMkLst>
          <pc:docMk/>
          <pc:sldMk cId="565045375" sldId="344"/>
        </pc:sldMkLst>
      </pc:sldChg>
      <pc:sldChg chg="addSp delSp modSp add mod">
        <pc:chgData name="Aditya Govind" userId="f06595592dbc01fd" providerId="LiveId" clId="{8B9BEAE4-73D1-0741-B6E0-B66407CBF601}" dt="2025-04-05T06:14:44.765" v="10575" actId="1076"/>
        <pc:sldMkLst>
          <pc:docMk/>
          <pc:sldMk cId="1534743879" sldId="346"/>
        </pc:sldMkLst>
        <pc:spChg chg="mod">
          <ac:chgData name="Aditya Govind" userId="f06595592dbc01fd" providerId="LiveId" clId="{8B9BEAE4-73D1-0741-B6E0-B66407CBF601}" dt="2025-04-05T03:30:39.845" v="10159" actId="1036"/>
          <ac:spMkLst>
            <pc:docMk/>
            <pc:sldMk cId="1534743879" sldId="346"/>
            <ac:spMk id="2" creationId="{F6464F17-08D7-8782-EBF9-D90CEF3AA69D}"/>
          </ac:spMkLst>
        </pc:spChg>
        <pc:spChg chg="add mod">
          <ac:chgData name="Aditya Govind" userId="f06595592dbc01fd" providerId="LiveId" clId="{8B9BEAE4-73D1-0741-B6E0-B66407CBF601}" dt="2025-04-05T03:08:40.803" v="9896" actId="1035"/>
          <ac:spMkLst>
            <pc:docMk/>
            <pc:sldMk cId="1534743879" sldId="346"/>
            <ac:spMk id="3" creationId="{0A08057A-87E9-3069-D256-C03347F3825C}"/>
          </ac:spMkLst>
        </pc:spChg>
        <pc:spChg chg="add del mod">
          <ac:chgData name="Aditya Govind" userId="f06595592dbc01fd" providerId="LiveId" clId="{8B9BEAE4-73D1-0741-B6E0-B66407CBF601}" dt="2025-04-05T03:08:50.742" v="9903" actId="478"/>
          <ac:spMkLst>
            <pc:docMk/>
            <pc:sldMk cId="1534743879" sldId="346"/>
            <ac:spMk id="9" creationId="{4ED6DE96-D68E-6F42-088D-0877FF990608}"/>
          </ac:spMkLst>
        </pc:spChg>
        <pc:spChg chg="add mod">
          <ac:chgData name="Aditya Govind" userId="f06595592dbc01fd" providerId="LiveId" clId="{8B9BEAE4-73D1-0741-B6E0-B66407CBF601}" dt="2025-04-05T03:10:53.711" v="10027" actId="1036"/>
          <ac:spMkLst>
            <pc:docMk/>
            <pc:sldMk cId="1534743879" sldId="346"/>
            <ac:spMk id="14" creationId="{8BE70F0D-2A3F-0773-245E-B4F3B14053DB}"/>
          </ac:spMkLst>
        </pc:spChg>
        <pc:spChg chg="add mod">
          <ac:chgData name="Aditya Govind" userId="f06595592dbc01fd" providerId="LiveId" clId="{8B9BEAE4-73D1-0741-B6E0-B66407CBF601}" dt="2025-04-05T03:30:50.948" v="10161" actId="1076"/>
          <ac:spMkLst>
            <pc:docMk/>
            <pc:sldMk cId="1534743879" sldId="346"/>
            <ac:spMk id="17" creationId="{CDCEDE5F-02BB-CE0A-2268-6B6436EFFA78}"/>
          </ac:spMkLst>
        </pc:spChg>
        <pc:picChg chg="add del mod">
          <ac:chgData name="Aditya Govind" userId="f06595592dbc01fd" providerId="LiveId" clId="{8B9BEAE4-73D1-0741-B6E0-B66407CBF601}" dt="2025-04-05T03:07:07.257" v="9872" actId="478"/>
          <ac:picMkLst>
            <pc:docMk/>
            <pc:sldMk cId="1534743879" sldId="346"/>
            <ac:picMk id="6" creationId="{9B83B8FD-63E7-EB0A-040F-6D367B6AFBB9}"/>
          </ac:picMkLst>
        </pc:picChg>
        <pc:picChg chg="add mod">
          <ac:chgData name="Aditya Govind" userId="f06595592dbc01fd" providerId="LiveId" clId="{8B9BEAE4-73D1-0741-B6E0-B66407CBF601}" dt="2025-04-05T06:14:44.765" v="10575" actId="1076"/>
          <ac:picMkLst>
            <pc:docMk/>
            <pc:sldMk cId="1534743879" sldId="346"/>
            <ac:picMk id="6" creationId="{E5B7F530-DD54-7BB0-AB77-6FD6DAA83B38}"/>
          </ac:picMkLst>
        </pc:picChg>
        <pc:picChg chg="add mod">
          <ac:chgData name="Aditya Govind" userId="f06595592dbc01fd" providerId="LiveId" clId="{8B9BEAE4-73D1-0741-B6E0-B66407CBF601}" dt="2025-04-05T03:08:43.172" v="9901" actId="1036"/>
          <ac:picMkLst>
            <pc:docMk/>
            <pc:sldMk cId="1534743879" sldId="346"/>
            <ac:picMk id="8" creationId="{A4447C06-DF96-A20E-8A88-510B64C989CA}"/>
          </ac:picMkLst>
        </pc:picChg>
        <pc:picChg chg="add del">
          <ac:chgData name="Aditya Govind" userId="f06595592dbc01fd" providerId="LiveId" clId="{8B9BEAE4-73D1-0741-B6E0-B66407CBF601}" dt="2025-04-05T06:11:06.515" v="10572" actId="478"/>
          <ac:picMkLst>
            <pc:docMk/>
            <pc:sldMk cId="1534743879" sldId="346"/>
            <ac:picMk id="38" creationId="{56F6AF19-A351-A50C-47DF-D06EA52234E6}"/>
          </ac:picMkLst>
        </pc:picChg>
      </pc:sldChg>
      <pc:sldChg chg="delSp add mod ord">
        <pc:chgData name="Aditya Govind" userId="f06595592dbc01fd" providerId="LiveId" clId="{8B9BEAE4-73D1-0741-B6E0-B66407CBF601}" dt="2025-04-05T03:11:13.580" v="10033" actId="478"/>
        <pc:sldMkLst>
          <pc:docMk/>
          <pc:sldMk cId="3261061037" sldId="347"/>
        </pc:sldMkLst>
        <pc:spChg chg="del">
          <ac:chgData name="Aditya Govind" userId="f06595592dbc01fd" providerId="LiveId" clId="{8B9BEAE4-73D1-0741-B6E0-B66407CBF601}" dt="2025-04-05T03:11:13.580" v="10033" actId="478"/>
          <ac:spMkLst>
            <pc:docMk/>
            <pc:sldMk cId="3261061037" sldId="347"/>
            <ac:spMk id="2" creationId="{9E4DE65D-A723-36C1-7A00-B98E268FA31A}"/>
          </ac:spMkLst>
        </pc:spChg>
        <pc:spChg chg="del">
          <ac:chgData name="Aditya Govind" userId="f06595592dbc01fd" providerId="LiveId" clId="{8B9BEAE4-73D1-0741-B6E0-B66407CBF601}" dt="2025-04-05T03:11:11.872" v="10032" actId="478"/>
          <ac:spMkLst>
            <pc:docMk/>
            <pc:sldMk cId="3261061037" sldId="347"/>
            <ac:spMk id="12" creationId="{2E101990-E594-FF0E-94AE-290206F1A01A}"/>
          </ac:spMkLst>
        </pc:spChg>
        <pc:spChg chg="del">
          <ac:chgData name="Aditya Govind" userId="f06595592dbc01fd" providerId="LiveId" clId="{8B9BEAE4-73D1-0741-B6E0-B66407CBF601}" dt="2025-04-05T03:11:11.872" v="10032" actId="478"/>
          <ac:spMkLst>
            <pc:docMk/>
            <pc:sldMk cId="3261061037" sldId="347"/>
            <ac:spMk id="28" creationId="{48CDC760-622D-7963-F461-47CA2B57AE4F}"/>
          </ac:spMkLst>
        </pc:spChg>
        <pc:spChg chg="del">
          <ac:chgData name="Aditya Govind" userId="f06595592dbc01fd" providerId="LiveId" clId="{8B9BEAE4-73D1-0741-B6E0-B66407CBF601}" dt="2025-04-05T03:11:11.872" v="10032" actId="478"/>
          <ac:spMkLst>
            <pc:docMk/>
            <pc:sldMk cId="3261061037" sldId="347"/>
            <ac:spMk id="34" creationId="{3B2A122E-88AA-84B7-762B-217B3AC0A371}"/>
          </ac:spMkLst>
        </pc:spChg>
        <pc:spChg chg="del">
          <ac:chgData name="Aditya Govind" userId="f06595592dbc01fd" providerId="LiveId" clId="{8B9BEAE4-73D1-0741-B6E0-B66407CBF601}" dt="2025-04-05T03:11:11.872" v="10032" actId="478"/>
          <ac:spMkLst>
            <pc:docMk/>
            <pc:sldMk cId="3261061037" sldId="347"/>
            <ac:spMk id="40" creationId="{D55754CA-7053-58B2-E0A6-29C85FB4E02F}"/>
          </ac:spMkLst>
        </pc:spChg>
        <pc:spChg chg="del">
          <ac:chgData name="Aditya Govind" userId="f06595592dbc01fd" providerId="LiveId" clId="{8B9BEAE4-73D1-0741-B6E0-B66407CBF601}" dt="2025-04-05T03:11:11.872" v="10032" actId="478"/>
          <ac:spMkLst>
            <pc:docMk/>
            <pc:sldMk cId="3261061037" sldId="347"/>
            <ac:spMk id="48" creationId="{ECB71666-BB7C-CBD3-0BD6-0D0AB9966B5F}"/>
          </ac:spMkLst>
        </pc:spChg>
        <pc:picChg chg="del">
          <ac:chgData name="Aditya Govind" userId="f06595592dbc01fd" providerId="LiveId" clId="{8B9BEAE4-73D1-0741-B6E0-B66407CBF601}" dt="2025-04-05T03:11:11.872" v="10032" actId="478"/>
          <ac:picMkLst>
            <pc:docMk/>
            <pc:sldMk cId="3261061037" sldId="347"/>
            <ac:picMk id="38" creationId="{AB7E7178-11F2-390E-A89E-A5A45720B1EA}"/>
          </ac:picMkLst>
        </pc:picChg>
        <pc:picChg chg="del">
          <ac:chgData name="Aditya Govind" userId="f06595592dbc01fd" providerId="LiveId" clId="{8B9BEAE4-73D1-0741-B6E0-B66407CBF601}" dt="2025-04-05T03:11:11.872" v="10032" actId="478"/>
          <ac:picMkLst>
            <pc:docMk/>
            <pc:sldMk cId="3261061037" sldId="347"/>
            <ac:picMk id="39" creationId="{BE4806E2-BB3E-6D99-BB7D-8EDD65321EA0}"/>
          </ac:picMkLst>
        </pc:picChg>
      </pc:sldChg>
      <pc:sldChg chg="addSp delSp modSp add mod ord">
        <pc:chgData name="Aditya Govind" userId="f06595592dbc01fd" providerId="LiveId" clId="{8B9BEAE4-73D1-0741-B6E0-B66407CBF601}" dt="2025-04-05T03:17:51.335" v="10057"/>
        <pc:sldMkLst>
          <pc:docMk/>
          <pc:sldMk cId="2581413036" sldId="348"/>
        </pc:sldMkLst>
        <pc:spChg chg="add mod">
          <ac:chgData name="Aditya Govind" userId="f06595592dbc01fd" providerId="LiveId" clId="{8B9BEAE4-73D1-0741-B6E0-B66407CBF601}" dt="2025-04-05T03:17:51.335" v="10057"/>
          <ac:spMkLst>
            <pc:docMk/>
            <pc:sldMk cId="2581413036" sldId="348"/>
            <ac:spMk id="2" creationId="{A75A6507-D739-7D49-AE40-2B0E6368ACB3}"/>
          </ac:spMkLst>
        </pc:spChg>
        <pc:spChg chg="del">
          <ac:chgData name="Aditya Govind" userId="f06595592dbc01fd" providerId="LiveId" clId="{8B9BEAE4-73D1-0741-B6E0-B66407CBF601}" dt="2025-04-05T03:15:40.945" v="10039" actId="478"/>
          <ac:spMkLst>
            <pc:docMk/>
            <pc:sldMk cId="2581413036" sldId="348"/>
            <ac:spMk id="12" creationId="{8BBBD8DD-FB39-0207-0909-906FAAEF4FBD}"/>
          </ac:spMkLst>
        </pc:spChg>
        <pc:spChg chg="del">
          <ac:chgData name="Aditya Govind" userId="f06595592dbc01fd" providerId="LiveId" clId="{8B9BEAE4-73D1-0741-B6E0-B66407CBF601}" dt="2025-04-05T03:15:40.945" v="10039" actId="478"/>
          <ac:spMkLst>
            <pc:docMk/>
            <pc:sldMk cId="2581413036" sldId="348"/>
            <ac:spMk id="17" creationId="{782D1562-E7BC-FFAA-EFC2-93681AB3A960}"/>
          </ac:spMkLst>
        </pc:spChg>
        <pc:spChg chg="del">
          <ac:chgData name="Aditya Govind" userId="f06595592dbc01fd" providerId="LiveId" clId="{8B9BEAE4-73D1-0741-B6E0-B66407CBF601}" dt="2025-04-05T03:15:40.945" v="10039" actId="478"/>
          <ac:spMkLst>
            <pc:docMk/>
            <pc:sldMk cId="2581413036" sldId="348"/>
            <ac:spMk id="38" creationId="{AA71293E-F4C2-361A-E82B-F974F27C8CE6}"/>
          </ac:spMkLst>
        </pc:spChg>
        <pc:spChg chg="del">
          <ac:chgData name="Aditya Govind" userId="f06595592dbc01fd" providerId="LiveId" clId="{8B9BEAE4-73D1-0741-B6E0-B66407CBF601}" dt="2025-04-05T03:17:50.834" v="10056" actId="478"/>
          <ac:spMkLst>
            <pc:docMk/>
            <pc:sldMk cId="2581413036" sldId="348"/>
            <ac:spMk id="61" creationId="{7C2E8D95-57DD-8EA5-0620-53F94130B0E4}"/>
          </ac:spMkLst>
        </pc:spChg>
        <pc:spChg chg="del">
          <ac:chgData name="Aditya Govind" userId="f06595592dbc01fd" providerId="LiveId" clId="{8B9BEAE4-73D1-0741-B6E0-B66407CBF601}" dt="2025-04-05T03:15:40.945" v="10039" actId="478"/>
          <ac:spMkLst>
            <pc:docMk/>
            <pc:sldMk cId="2581413036" sldId="348"/>
            <ac:spMk id="62" creationId="{AF56CAB8-EDDB-CAD1-8253-63DB07191E3E}"/>
          </ac:spMkLst>
        </pc:spChg>
        <pc:picChg chg="del">
          <ac:chgData name="Aditya Govind" userId="f06595592dbc01fd" providerId="LiveId" clId="{8B9BEAE4-73D1-0741-B6E0-B66407CBF601}" dt="2025-04-05T03:15:40.945" v="10039" actId="478"/>
          <ac:picMkLst>
            <pc:docMk/>
            <pc:sldMk cId="2581413036" sldId="348"/>
            <ac:picMk id="9" creationId="{A52B30F5-DE08-D903-8B0B-A094821D8A89}"/>
          </ac:picMkLst>
        </pc:picChg>
        <pc:picChg chg="del">
          <ac:chgData name="Aditya Govind" userId="f06595592dbc01fd" providerId="LiveId" clId="{8B9BEAE4-73D1-0741-B6E0-B66407CBF601}" dt="2025-04-05T03:15:40.945" v="10039" actId="478"/>
          <ac:picMkLst>
            <pc:docMk/>
            <pc:sldMk cId="2581413036" sldId="348"/>
            <ac:picMk id="21" creationId="{2C0F4B9B-9C5B-29FF-C26B-56A7D977088E}"/>
          </ac:picMkLst>
        </pc:picChg>
      </pc:sldChg>
      <pc:sldChg chg="delSp modSp add mod ord">
        <pc:chgData name="Aditya Govind" userId="f06595592dbc01fd" providerId="LiveId" clId="{8B9BEAE4-73D1-0741-B6E0-B66407CBF601}" dt="2025-04-05T03:21:28.106" v="10130" actId="207"/>
        <pc:sldMkLst>
          <pc:docMk/>
          <pc:sldMk cId="3694075716" sldId="349"/>
        </pc:sldMkLst>
        <pc:spChg chg="del">
          <ac:chgData name="Aditya Govind" userId="f06595592dbc01fd" providerId="LiveId" clId="{8B9BEAE4-73D1-0741-B6E0-B66407CBF601}" dt="2025-04-05T03:16:00.184" v="10042" actId="478"/>
          <ac:spMkLst>
            <pc:docMk/>
            <pc:sldMk cId="3694075716" sldId="349"/>
            <ac:spMk id="17" creationId="{71357C39-5B33-66BB-34F9-679DAFF0D38D}"/>
          </ac:spMkLst>
        </pc:spChg>
        <pc:spChg chg="mod">
          <ac:chgData name="Aditya Govind" userId="f06595592dbc01fd" providerId="LiveId" clId="{8B9BEAE4-73D1-0741-B6E0-B66407CBF601}" dt="2025-04-05T03:20:41.007" v="10123" actId="20577"/>
          <ac:spMkLst>
            <pc:docMk/>
            <pc:sldMk cId="3694075716" sldId="349"/>
            <ac:spMk id="38" creationId="{7C4DAC82-36FA-B0E4-F7D9-1D2D7B188B71}"/>
          </ac:spMkLst>
        </pc:spChg>
        <pc:spChg chg="mod">
          <ac:chgData name="Aditya Govind" userId="f06595592dbc01fd" providerId="LiveId" clId="{8B9BEAE4-73D1-0741-B6E0-B66407CBF601}" dt="2025-04-05T03:21:28.106" v="10130" actId="207"/>
          <ac:spMkLst>
            <pc:docMk/>
            <pc:sldMk cId="3694075716" sldId="349"/>
            <ac:spMk id="61" creationId="{81177892-3418-EDBC-52E2-1F0E60D0CD3F}"/>
          </ac:spMkLst>
        </pc:spChg>
        <pc:spChg chg="del">
          <ac:chgData name="Aditya Govind" userId="f06595592dbc01fd" providerId="LiveId" clId="{8B9BEAE4-73D1-0741-B6E0-B66407CBF601}" dt="2025-04-05T03:16:01.758" v="10043" actId="478"/>
          <ac:spMkLst>
            <pc:docMk/>
            <pc:sldMk cId="3694075716" sldId="349"/>
            <ac:spMk id="62" creationId="{C5DF33ED-92CF-A2D0-0C50-48EBF4FAE5A6}"/>
          </ac:spMkLst>
        </pc:spChg>
        <pc:picChg chg="del">
          <ac:chgData name="Aditya Govind" userId="f06595592dbc01fd" providerId="LiveId" clId="{8B9BEAE4-73D1-0741-B6E0-B66407CBF601}" dt="2025-04-05T03:16:00.184" v="10042" actId="478"/>
          <ac:picMkLst>
            <pc:docMk/>
            <pc:sldMk cId="3694075716" sldId="349"/>
            <ac:picMk id="21" creationId="{DAF90D39-5178-B311-048A-1A514C114A67}"/>
          </ac:picMkLst>
        </pc:picChg>
      </pc:sldChg>
      <pc:sldChg chg="modSp add mod">
        <pc:chgData name="Aditya Govind" userId="f06595592dbc01fd" providerId="LiveId" clId="{8B9BEAE4-73D1-0741-B6E0-B66407CBF601}" dt="2025-04-05T04:47:12.816" v="10215" actId="207"/>
        <pc:sldMkLst>
          <pc:docMk/>
          <pc:sldMk cId="3046497311" sldId="352"/>
        </pc:sldMkLst>
        <pc:spChg chg="mod">
          <ac:chgData name="Aditya Govind" userId="f06595592dbc01fd" providerId="LiveId" clId="{8B9BEAE4-73D1-0741-B6E0-B66407CBF601}" dt="2025-04-05T04:47:12.228" v="10214" actId="1036"/>
          <ac:spMkLst>
            <pc:docMk/>
            <pc:sldMk cId="3046497311" sldId="352"/>
            <ac:spMk id="2" creationId="{3B7436E7-6FBF-2C37-23A8-F332029FD0DC}"/>
          </ac:spMkLst>
        </pc:spChg>
        <pc:spChg chg="mod">
          <ac:chgData name="Aditya Govind" userId="f06595592dbc01fd" providerId="LiveId" clId="{8B9BEAE4-73D1-0741-B6E0-B66407CBF601}" dt="2025-04-05T04:47:12.816" v="10215" actId="207"/>
          <ac:spMkLst>
            <pc:docMk/>
            <pc:sldMk cId="3046497311" sldId="352"/>
            <ac:spMk id="41" creationId="{31E9D881-2110-B9B8-4E09-D049FB5BE499}"/>
          </ac:spMkLst>
        </pc:spChg>
        <pc:spChg chg="mod">
          <ac:chgData name="Aditya Govind" userId="f06595592dbc01fd" providerId="LiveId" clId="{8B9BEAE4-73D1-0741-B6E0-B66407CBF601}" dt="2025-04-05T04:47:12.816" v="10215" actId="207"/>
          <ac:spMkLst>
            <pc:docMk/>
            <pc:sldMk cId="3046497311" sldId="352"/>
            <ac:spMk id="56" creationId="{1D3D0B71-F5E4-E1D6-19C3-6BD5BECB0CDB}"/>
          </ac:spMkLst>
        </pc:spChg>
      </pc:sldChg>
      <pc:sldChg chg="addSp delSp modSp add mod">
        <pc:chgData name="Aditya Govind" userId="f06595592dbc01fd" providerId="LiveId" clId="{8B9BEAE4-73D1-0741-B6E0-B66407CBF601}" dt="2025-04-05T05:18:16.801" v="10410" actId="478"/>
        <pc:sldMkLst>
          <pc:docMk/>
          <pc:sldMk cId="1863972041" sldId="353"/>
        </pc:sldMkLst>
        <pc:spChg chg="add mod">
          <ac:chgData name="Aditya Govind" userId="f06595592dbc01fd" providerId="LiveId" clId="{8B9BEAE4-73D1-0741-B6E0-B66407CBF601}" dt="2025-04-05T05:01:02.641" v="10305" actId="1036"/>
          <ac:spMkLst>
            <pc:docMk/>
            <pc:sldMk cId="1863972041" sldId="353"/>
            <ac:spMk id="2" creationId="{30EA0B2F-BFD6-3CDA-4139-5AF228B35407}"/>
          </ac:spMkLst>
        </pc:spChg>
        <pc:spChg chg="add mod">
          <ac:chgData name="Aditya Govind" userId="f06595592dbc01fd" providerId="LiveId" clId="{8B9BEAE4-73D1-0741-B6E0-B66407CBF601}" dt="2025-04-05T05:14:01.839" v="10382" actId="113"/>
          <ac:spMkLst>
            <pc:docMk/>
            <pc:sldMk cId="1863972041" sldId="353"/>
            <ac:spMk id="3" creationId="{D1D11597-F7B8-8B6E-FABC-15449480E7F6}"/>
          </ac:spMkLst>
        </pc:spChg>
        <pc:spChg chg="del mod">
          <ac:chgData name="Aditya Govind" userId="f06595592dbc01fd" providerId="LiveId" clId="{8B9BEAE4-73D1-0741-B6E0-B66407CBF601}" dt="2025-04-05T05:00:33.211" v="10286" actId="478"/>
          <ac:spMkLst>
            <pc:docMk/>
            <pc:sldMk cId="1863972041" sldId="353"/>
            <ac:spMk id="9" creationId="{0DBFB355-301B-6F25-BFE5-4FB7A612A068}"/>
          </ac:spMkLst>
        </pc:spChg>
        <pc:spChg chg="del mod">
          <ac:chgData name="Aditya Govind" userId="f06595592dbc01fd" providerId="LiveId" clId="{8B9BEAE4-73D1-0741-B6E0-B66407CBF601}" dt="2025-04-05T05:00:19.436" v="10279" actId="478"/>
          <ac:spMkLst>
            <pc:docMk/>
            <pc:sldMk cId="1863972041" sldId="353"/>
            <ac:spMk id="12" creationId="{26BB7957-F3CA-1617-9F86-1A0C7F6057CA}"/>
          </ac:spMkLst>
        </pc:spChg>
        <pc:spChg chg="mod">
          <ac:chgData name="Aditya Govind" userId="f06595592dbc01fd" providerId="LiveId" clId="{8B9BEAE4-73D1-0741-B6E0-B66407CBF601}" dt="2025-04-05T05:14:05.287" v="10383" actId="113"/>
          <ac:spMkLst>
            <pc:docMk/>
            <pc:sldMk cId="1863972041" sldId="353"/>
            <ac:spMk id="14" creationId="{0F773AF3-B129-F0DE-630E-540F0666018B}"/>
          </ac:spMkLst>
        </pc:spChg>
        <pc:spChg chg="mod">
          <ac:chgData name="Aditya Govind" userId="f06595592dbc01fd" providerId="LiveId" clId="{8B9BEAE4-73D1-0741-B6E0-B66407CBF601}" dt="2025-04-05T05:14:36.787" v="10407" actId="113"/>
          <ac:spMkLst>
            <pc:docMk/>
            <pc:sldMk cId="1863972041" sldId="353"/>
            <ac:spMk id="17" creationId="{3FC42215-7724-C389-324F-FE7A2DFB6560}"/>
          </ac:spMkLst>
        </pc:spChg>
        <pc:spChg chg="del mod">
          <ac:chgData name="Aditya Govind" userId="f06595592dbc01fd" providerId="LiveId" clId="{8B9BEAE4-73D1-0741-B6E0-B66407CBF601}" dt="2025-04-05T05:00:33.211" v="10286" actId="478"/>
          <ac:spMkLst>
            <pc:docMk/>
            <pc:sldMk cId="1863972041" sldId="353"/>
            <ac:spMk id="21" creationId="{E8C686E7-1F0E-ABFA-AB2E-51863246709A}"/>
          </ac:spMkLst>
        </pc:spChg>
        <pc:spChg chg="del mod">
          <ac:chgData name="Aditya Govind" userId="f06595592dbc01fd" providerId="LiveId" clId="{8B9BEAE4-73D1-0741-B6E0-B66407CBF601}" dt="2025-04-05T05:00:33.211" v="10286" actId="478"/>
          <ac:spMkLst>
            <pc:docMk/>
            <pc:sldMk cId="1863972041" sldId="353"/>
            <ac:spMk id="23" creationId="{D45994AD-9D66-6862-74BF-0C2038033902}"/>
          </ac:spMkLst>
        </pc:spChg>
        <pc:spChg chg="del mod">
          <ac:chgData name="Aditya Govind" userId="f06595592dbc01fd" providerId="LiveId" clId="{8B9BEAE4-73D1-0741-B6E0-B66407CBF601}" dt="2025-04-05T05:18:13.573" v="10409" actId="478"/>
          <ac:spMkLst>
            <pc:docMk/>
            <pc:sldMk cId="1863972041" sldId="353"/>
            <ac:spMk id="32" creationId="{3AB9BD60-FCDD-1BCA-57FE-CBDD67482AA3}"/>
          </ac:spMkLst>
        </pc:spChg>
        <pc:grpChg chg="del">
          <ac:chgData name="Aditya Govind" userId="f06595592dbc01fd" providerId="LiveId" clId="{8B9BEAE4-73D1-0741-B6E0-B66407CBF601}" dt="2025-04-05T05:18:16.801" v="10410" actId="478"/>
          <ac:grpSpMkLst>
            <pc:docMk/>
            <pc:sldMk cId="1863972041" sldId="353"/>
            <ac:grpSpMk id="18" creationId="{241FEE81-9BB7-9074-4CA6-7BFBDFB0471A}"/>
          </ac:grpSpMkLst>
        </pc:grpChg>
        <pc:grpChg chg="del">
          <ac:chgData name="Aditya Govind" userId="f06595592dbc01fd" providerId="LiveId" clId="{8B9BEAE4-73D1-0741-B6E0-B66407CBF601}" dt="2025-04-05T05:18:16.801" v="10410" actId="478"/>
          <ac:grpSpMkLst>
            <pc:docMk/>
            <pc:sldMk cId="1863972041" sldId="353"/>
            <ac:grpSpMk id="19" creationId="{D337A9E8-EAE6-913F-AAC1-29D96578AD09}"/>
          </ac:grpSpMkLst>
        </pc:grpChg>
        <pc:grpChg chg="del">
          <ac:chgData name="Aditya Govind" userId="f06595592dbc01fd" providerId="LiveId" clId="{8B9BEAE4-73D1-0741-B6E0-B66407CBF601}" dt="2025-04-05T05:18:16.801" v="10410" actId="478"/>
          <ac:grpSpMkLst>
            <pc:docMk/>
            <pc:sldMk cId="1863972041" sldId="353"/>
            <ac:grpSpMk id="29" creationId="{BBC23FD4-309C-7267-576D-550D28E4AFA5}"/>
          </ac:grpSpMkLst>
        </pc:grpChg>
        <pc:grpChg chg="del">
          <ac:chgData name="Aditya Govind" userId="f06595592dbc01fd" providerId="LiveId" clId="{8B9BEAE4-73D1-0741-B6E0-B66407CBF601}" dt="2025-04-05T05:18:16.801" v="10410" actId="478"/>
          <ac:grpSpMkLst>
            <pc:docMk/>
            <pc:sldMk cId="1863972041" sldId="353"/>
            <ac:grpSpMk id="30" creationId="{111F26BA-390C-F69B-D32F-0D6E27113803}"/>
          </ac:grpSpMkLst>
        </pc:grpChg>
        <pc:cxnChg chg="add del mod">
          <ac:chgData name="Aditya Govind" userId="f06595592dbc01fd" providerId="LiveId" clId="{8B9BEAE4-73D1-0741-B6E0-B66407CBF601}" dt="2025-04-05T05:01:28.953" v="10307" actId="478"/>
          <ac:cxnSpMkLst>
            <pc:docMk/>
            <pc:sldMk cId="1863972041" sldId="353"/>
            <ac:cxnSpMk id="8" creationId="{D3DFAA0C-3F19-1EBF-3D0D-A1599BF5325B}"/>
          </ac:cxnSpMkLst>
        </pc:cxnChg>
        <pc:cxnChg chg="del mod">
          <ac:chgData name="Aditya Govind" userId="f06595592dbc01fd" providerId="LiveId" clId="{8B9BEAE4-73D1-0741-B6E0-B66407CBF601}" dt="2025-04-05T04:56:33.470" v="10236" actId="478"/>
          <ac:cxnSpMkLst>
            <pc:docMk/>
            <pc:sldMk cId="1863972041" sldId="353"/>
            <ac:cxnSpMk id="24" creationId="{CBE0D0D9-E8FE-1270-BFE2-88488D473F53}"/>
          </ac:cxnSpMkLst>
        </pc:cxnChg>
        <pc:cxnChg chg="del mod">
          <ac:chgData name="Aditya Govind" userId="f06595592dbc01fd" providerId="LiveId" clId="{8B9BEAE4-73D1-0741-B6E0-B66407CBF601}" dt="2025-04-05T04:56:32.056" v="10235" actId="478"/>
          <ac:cxnSpMkLst>
            <pc:docMk/>
            <pc:sldMk cId="1863972041" sldId="353"/>
            <ac:cxnSpMk id="27" creationId="{E3604BDB-EDF1-B957-79D3-F95443D618D8}"/>
          </ac:cxnSpMkLst>
        </pc:cxnChg>
        <pc:cxnChg chg="del mod">
          <ac:chgData name="Aditya Govind" userId="f06595592dbc01fd" providerId="LiveId" clId="{8B9BEAE4-73D1-0741-B6E0-B66407CBF601}" dt="2025-04-05T04:56:49.930" v="10238" actId="478"/>
          <ac:cxnSpMkLst>
            <pc:docMk/>
            <pc:sldMk cId="1863972041" sldId="353"/>
            <ac:cxnSpMk id="28" creationId="{4A1BAB78-069F-D275-678B-33047F1DAA2C}"/>
          </ac:cxnSpMkLst>
        </pc:cxnChg>
        <pc:cxnChg chg="del mod">
          <ac:chgData name="Aditya Govind" userId="f06595592dbc01fd" providerId="LiveId" clId="{8B9BEAE4-73D1-0741-B6E0-B66407CBF601}" dt="2025-04-05T04:56:51.288" v="10239" actId="478"/>
          <ac:cxnSpMkLst>
            <pc:docMk/>
            <pc:sldMk cId="1863972041" sldId="353"/>
            <ac:cxnSpMk id="31" creationId="{77F5B0D2-4BB1-38F3-449C-ED92221950A2}"/>
          </ac:cxnSpMkLst>
        </pc:cxnChg>
        <pc:cxnChg chg="del mod">
          <ac:chgData name="Aditya Govind" userId="f06595592dbc01fd" providerId="LiveId" clId="{8B9BEAE4-73D1-0741-B6E0-B66407CBF601}" dt="2025-04-05T04:56:48.581" v="10237" actId="478"/>
          <ac:cxnSpMkLst>
            <pc:docMk/>
            <pc:sldMk cId="1863972041" sldId="353"/>
            <ac:cxnSpMk id="33" creationId="{6157070D-31F1-4032-20CB-834E6A71DEA7}"/>
          </ac:cxnSpMkLst>
        </pc:cxnChg>
        <pc:cxnChg chg="del mod">
          <ac:chgData name="Aditya Govind" userId="f06595592dbc01fd" providerId="LiveId" clId="{8B9BEAE4-73D1-0741-B6E0-B66407CBF601}" dt="2025-04-05T04:56:54.243" v="10241" actId="478"/>
          <ac:cxnSpMkLst>
            <pc:docMk/>
            <pc:sldMk cId="1863972041" sldId="353"/>
            <ac:cxnSpMk id="34" creationId="{D6F89ED0-EA03-AB06-ABF9-4EFD2A60BFCE}"/>
          </ac:cxnSpMkLst>
        </pc:cxnChg>
        <pc:cxnChg chg="del mod">
          <ac:chgData name="Aditya Govind" userId="f06595592dbc01fd" providerId="LiveId" clId="{8B9BEAE4-73D1-0741-B6E0-B66407CBF601}" dt="2025-04-05T04:56:52.627" v="10240" actId="478"/>
          <ac:cxnSpMkLst>
            <pc:docMk/>
            <pc:sldMk cId="1863972041" sldId="353"/>
            <ac:cxnSpMk id="35" creationId="{2912B326-954C-5AE2-6798-A6C2FC3F1FC0}"/>
          </ac:cxnSpMkLst>
        </pc:cxnChg>
        <pc:cxnChg chg="add del mod">
          <ac:chgData name="Aditya Govind" userId="f06595592dbc01fd" providerId="LiveId" clId="{8B9BEAE4-73D1-0741-B6E0-B66407CBF601}" dt="2025-04-05T05:01:51.949" v="10309" actId="478"/>
          <ac:cxnSpMkLst>
            <pc:docMk/>
            <pc:sldMk cId="1863972041" sldId="353"/>
            <ac:cxnSpMk id="37" creationId="{8E214415-AD0C-D58B-C1CA-045CEF278864}"/>
          </ac:cxnSpMkLst>
        </pc:cxnChg>
        <pc:cxnChg chg="add mod">
          <ac:chgData name="Aditya Govind" userId="f06595592dbc01fd" providerId="LiveId" clId="{8B9BEAE4-73D1-0741-B6E0-B66407CBF601}" dt="2025-04-05T05:02:11.846" v="10311" actId="208"/>
          <ac:cxnSpMkLst>
            <pc:docMk/>
            <pc:sldMk cId="1863972041" sldId="353"/>
            <ac:cxnSpMk id="39" creationId="{F38DCDD4-588A-E766-B33C-A56972EFFB2C}"/>
          </ac:cxnSpMkLst>
        </pc:cxnChg>
        <pc:cxnChg chg="add del mod">
          <ac:chgData name="Aditya Govind" userId="f06595592dbc01fd" providerId="LiveId" clId="{8B9BEAE4-73D1-0741-B6E0-B66407CBF601}" dt="2025-04-05T05:02:28.209" v="10313" actId="478"/>
          <ac:cxnSpMkLst>
            <pc:docMk/>
            <pc:sldMk cId="1863972041" sldId="353"/>
            <ac:cxnSpMk id="41" creationId="{7BA7FB3C-2D4A-523B-9B4C-B76EBB8770BF}"/>
          </ac:cxnSpMkLst>
        </pc:cxnChg>
        <pc:cxnChg chg="add del mod">
          <ac:chgData name="Aditya Govind" userId="f06595592dbc01fd" providerId="LiveId" clId="{8B9BEAE4-73D1-0741-B6E0-B66407CBF601}" dt="2025-04-05T05:02:51.039" v="10315" actId="478"/>
          <ac:cxnSpMkLst>
            <pc:docMk/>
            <pc:sldMk cId="1863972041" sldId="353"/>
            <ac:cxnSpMk id="43" creationId="{B276C75C-7AA2-6AE8-572F-C4869C3BBD6C}"/>
          </ac:cxnSpMkLst>
        </pc:cxnChg>
      </pc:sldChg>
      <pc:sldChg chg="addSp delSp add del mod setBg">
        <pc:chgData name="Aditya Govind" userId="f06595592dbc01fd" providerId="LiveId" clId="{8B9BEAE4-73D1-0741-B6E0-B66407CBF601}" dt="2025-04-05T05:21:36.174" v="10438" actId="2696"/>
        <pc:sldMkLst>
          <pc:docMk/>
          <pc:sldMk cId="3158240301" sldId="354"/>
        </pc:sldMkLst>
        <pc:spChg chg="add del">
          <ac:chgData name="Aditya Govind" userId="f06595592dbc01fd" providerId="LiveId" clId="{8B9BEAE4-73D1-0741-B6E0-B66407CBF601}" dt="2025-04-05T05:19:24.279" v="10413" actId="478"/>
          <ac:spMkLst>
            <pc:docMk/>
            <pc:sldMk cId="3158240301" sldId="354"/>
            <ac:spMk id="56" creationId="{8E4DC90E-67E0-9EFC-741D-A946CDC14D9A}"/>
          </ac:spMkLst>
        </pc:spChg>
        <pc:spChg chg="add del">
          <ac:chgData name="Aditya Govind" userId="f06595592dbc01fd" providerId="LiveId" clId="{8B9BEAE4-73D1-0741-B6E0-B66407CBF601}" dt="2025-04-05T05:19:24.279" v="10413" actId="478"/>
          <ac:spMkLst>
            <pc:docMk/>
            <pc:sldMk cId="3158240301" sldId="354"/>
            <ac:spMk id="58" creationId="{EB761086-4D02-DCE6-591E-59CC1A337C10}"/>
          </ac:spMkLst>
        </pc:spChg>
        <pc:spChg chg="add del">
          <ac:chgData name="Aditya Govind" userId="f06595592dbc01fd" providerId="LiveId" clId="{8B9BEAE4-73D1-0741-B6E0-B66407CBF601}" dt="2025-04-05T05:19:24.279" v="10413" actId="478"/>
          <ac:spMkLst>
            <pc:docMk/>
            <pc:sldMk cId="3158240301" sldId="354"/>
            <ac:spMk id="59" creationId="{B697214F-F766-7C39-2A78-1C3A2E939FAD}"/>
          </ac:spMkLst>
        </pc:spChg>
      </pc:sldChg>
      <pc:sldChg chg="add setBg">
        <pc:chgData name="Aditya Govind" userId="f06595592dbc01fd" providerId="LiveId" clId="{8B9BEAE4-73D1-0741-B6E0-B66407CBF601}" dt="2025-04-05T05:20:08.319" v="10415"/>
        <pc:sldMkLst>
          <pc:docMk/>
          <pc:sldMk cId="274787238" sldId="355"/>
        </pc:sldMkLst>
      </pc:sldChg>
      <pc:sldChg chg="add del setBg">
        <pc:chgData name="Aditya Govind" userId="f06595592dbc01fd" providerId="LiveId" clId="{8B9BEAE4-73D1-0741-B6E0-B66407CBF601}" dt="2025-04-05T05:20:54.239" v="10427"/>
        <pc:sldMkLst>
          <pc:docMk/>
          <pc:sldMk cId="246845791" sldId="356"/>
        </pc:sldMkLst>
      </pc:sldChg>
      <pc:sldChg chg="add del setBg">
        <pc:chgData name="Aditya Govind" userId="f06595592dbc01fd" providerId="LiveId" clId="{8B9BEAE4-73D1-0741-B6E0-B66407CBF601}" dt="2025-04-05T05:20:38.736" v="10421" actId="2696"/>
        <pc:sldMkLst>
          <pc:docMk/>
          <pc:sldMk cId="709464434" sldId="356"/>
        </pc:sldMkLst>
      </pc:sldChg>
      <pc:sldChg chg="add del setBg">
        <pc:chgData name="Aditya Govind" userId="f06595592dbc01fd" providerId="LiveId" clId="{8B9BEAE4-73D1-0741-B6E0-B66407CBF601}" dt="2025-04-05T05:20:31.155" v="10419"/>
        <pc:sldMkLst>
          <pc:docMk/>
          <pc:sldMk cId="1669096263" sldId="356"/>
        </pc:sldMkLst>
      </pc:sldChg>
      <pc:sldChg chg="add del setBg">
        <pc:chgData name="Aditya Govind" userId="f06595592dbc01fd" providerId="LiveId" clId="{8B9BEAE4-73D1-0741-B6E0-B66407CBF601}" dt="2025-04-05T05:20:49.660" v="10425"/>
        <pc:sldMkLst>
          <pc:docMk/>
          <pc:sldMk cId="1857496075" sldId="356"/>
        </pc:sldMkLst>
      </pc:sldChg>
      <pc:sldChg chg="add del">
        <pc:chgData name="Aditya Govind" userId="f06595592dbc01fd" providerId="LiveId" clId="{8B9BEAE4-73D1-0741-B6E0-B66407CBF601}" dt="2025-04-05T05:21:53.195" v="10441" actId="2696"/>
        <pc:sldMkLst>
          <pc:docMk/>
          <pc:sldMk cId="2154403561" sldId="356"/>
        </pc:sldMkLst>
      </pc:sldChg>
      <pc:sldChg chg="add del setBg">
        <pc:chgData name="Aditya Govind" userId="f06595592dbc01fd" providerId="LiveId" clId="{8B9BEAE4-73D1-0741-B6E0-B66407CBF601}" dt="2025-04-05T05:21:12.516" v="10431"/>
        <pc:sldMkLst>
          <pc:docMk/>
          <pc:sldMk cId="2310768726" sldId="356"/>
        </pc:sldMkLst>
      </pc:sldChg>
      <pc:sldChg chg="add del setBg">
        <pc:chgData name="Aditya Govind" userId="f06595592dbc01fd" providerId="LiveId" clId="{8B9BEAE4-73D1-0741-B6E0-B66407CBF601}" dt="2025-04-05T05:20:26.248" v="10417"/>
        <pc:sldMkLst>
          <pc:docMk/>
          <pc:sldMk cId="2553628815" sldId="356"/>
        </pc:sldMkLst>
      </pc:sldChg>
      <pc:sldChg chg="add del setBg">
        <pc:chgData name="Aditya Govind" userId="f06595592dbc01fd" providerId="LiveId" clId="{8B9BEAE4-73D1-0741-B6E0-B66407CBF601}" dt="2025-04-05T05:21:22.154" v="10433"/>
        <pc:sldMkLst>
          <pc:docMk/>
          <pc:sldMk cId="2990010430" sldId="356"/>
        </pc:sldMkLst>
      </pc:sldChg>
      <pc:sldChg chg="add del setBg">
        <pc:chgData name="Aditya Govind" userId="f06595592dbc01fd" providerId="LiveId" clId="{8B9BEAE4-73D1-0741-B6E0-B66407CBF601}" dt="2025-04-05T05:20:45.954" v="10423" actId="2696"/>
        <pc:sldMkLst>
          <pc:docMk/>
          <pc:sldMk cId="3775111878" sldId="356"/>
        </pc:sldMkLst>
      </pc:sldChg>
      <pc:sldChg chg="add del setBg">
        <pc:chgData name="Aditya Govind" userId="f06595592dbc01fd" providerId="LiveId" clId="{8B9BEAE4-73D1-0741-B6E0-B66407CBF601}" dt="2025-04-05T05:21:07.217" v="10429"/>
        <pc:sldMkLst>
          <pc:docMk/>
          <pc:sldMk cId="3958853234" sldId="356"/>
        </pc:sldMkLst>
      </pc:sldChg>
      <pc:sldChg chg="addSp delSp modSp add mod">
        <pc:chgData name="Aditya Govind" userId="f06595592dbc01fd" providerId="LiveId" clId="{8B9BEAE4-73D1-0741-B6E0-B66407CBF601}" dt="2025-04-05T06:44:00.544" v="10631" actId="20577"/>
        <pc:sldMkLst>
          <pc:docMk/>
          <pc:sldMk cId="1835417436" sldId="357"/>
        </pc:sldMkLst>
        <pc:spChg chg="del">
          <ac:chgData name="Aditya Govind" userId="f06595592dbc01fd" providerId="LiveId" clId="{8B9BEAE4-73D1-0741-B6E0-B66407CBF601}" dt="2025-04-05T05:21:46.830" v="10439" actId="478"/>
          <ac:spMkLst>
            <pc:docMk/>
            <pc:sldMk cId="1835417436" sldId="357"/>
            <ac:spMk id="3" creationId="{7CEFB417-A3E4-9228-C403-C554D692FF82}"/>
          </ac:spMkLst>
        </pc:spChg>
        <pc:spChg chg="add mod">
          <ac:chgData name="Aditya Govind" userId="f06595592dbc01fd" providerId="LiveId" clId="{8B9BEAE4-73D1-0741-B6E0-B66407CBF601}" dt="2025-04-05T06:44:00.544" v="10631" actId="20577"/>
          <ac:spMkLst>
            <pc:docMk/>
            <pc:sldMk cId="1835417436" sldId="357"/>
            <ac:spMk id="4" creationId="{7373BD61-C89D-06C3-AF1B-C87EDE7FC900}"/>
          </ac:spMkLst>
        </pc:spChg>
        <pc:spChg chg="add mod">
          <ac:chgData name="Aditya Govind" userId="f06595592dbc01fd" providerId="LiveId" clId="{8B9BEAE4-73D1-0741-B6E0-B66407CBF601}" dt="2025-04-05T06:43:54.230" v="10629" actId="1037"/>
          <ac:spMkLst>
            <pc:docMk/>
            <pc:sldMk cId="1835417436" sldId="357"/>
            <ac:spMk id="5" creationId="{5D910CF8-F2C0-C0F0-02B5-95F8E98709DD}"/>
          </ac:spMkLst>
        </pc:spChg>
        <pc:spChg chg="add mod">
          <ac:chgData name="Aditya Govind" userId="f06595592dbc01fd" providerId="LiveId" clId="{8B9BEAE4-73D1-0741-B6E0-B66407CBF601}" dt="2025-04-05T06:43:06.516" v="10626" actId="14100"/>
          <ac:spMkLst>
            <pc:docMk/>
            <pc:sldMk cId="1835417436" sldId="357"/>
            <ac:spMk id="10" creationId="{60E4AD02-0714-35C5-56B0-D90D8867491F}"/>
          </ac:spMkLst>
        </pc:spChg>
        <pc:spChg chg="add mod">
          <ac:chgData name="Aditya Govind" userId="f06595592dbc01fd" providerId="LiveId" clId="{8B9BEAE4-73D1-0741-B6E0-B66407CBF601}" dt="2025-04-05T06:43:06.516" v="10626" actId="14100"/>
          <ac:spMkLst>
            <pc:docMk/>
            <pc:sldMk cId="1835417436" sldId="357"/>
            <ac:spMk id="11" creationId="{5D6ED00B-7EC1-56C3-823C-A97F92610110}"/>
          </ac:spMkLst>
        </pc:spChg>
        <pc:spChg chg="mod">
          <ac:chgData name="Aditya Govind" userId="f06595592dbc01fd" providerId="LiveId" clId="{8B9BEAE4-73D1-0741-B6E0-B66407CBF601}" dt="2025-04-05T06:43:54.230" v="10629" actId="1037"/>
          <ac:spMkLst>
            <pc:docMk/>
            <pc:sldMk cId="1835417436" sldId="357"/>
            <ac:spMk id="24" creationId="{E1305A2C-A3C5-95EA-B8E2-245732795714}"/>
          </ac:spMkLst>
        </pc:spChg>
        <pc:spChg chg="mod">
          <ac:chgData name="Aditya Govind" userId="f06595592dbc01fd" providerId="LiveId" clId="{8B9BEAE4-73D1-0741-B6E0-B66407CBF601}" dt="2025-04-05T06:43:54.230" v="10629" actId="1037"/>
          <ac:spMkLst>
            <pc:docMk/>
            <pc:sldMk cId="1835417436" sldId="357"/>
            <ac:spMk id="25" creationId="{5D38AE4C-BD1A-2D5F-B602-7B693DABFDF5}"/>
          </ac:spMkLst>
        </pc:spChg>
        <pc:spChg chg="mod">
          <ac:chgData name="Aditya Govind" userId="f06595592dbc01fd" providerId="LiveId" clId="{8B9BEAE4-73D1-0741-B6E0-B66407CBF601}" dt="2025-04-05T06:43:54.230" v="10629" actId="1037"/>
          <ac:spMkLst>
            <pc:docMk/>
            <pc:sldMk cId="1835417436" sldId="357"/>
            <ac:spMk id="28" creationId="{163006F6-7A03-C3ED-7096-057C5C4214EE}"/>
          </ac:spMkLst>
        </pc:spChg>
        <pc:grpChg chg="del">
          <ac:chgData name="Aditya Govind" userId="f06595592dbc01fd" providerId="LiveId" clId="{8B9BEAE4-73D1-0741-B6E0-B66407CBF601}" dt="2025-04-05T05:21:46.830" v="10439" actId="478"/>
          <ac:grpSpMkLst>
            <pc:docMk/>
            <pc:sldMk cId="1835417436" sldId="357"/>
            <ac:grpSpMk id="6" creationId="{45517B64-1E4B-7597-C705-0A29687809B7}"/>
          </ac:grpSpMkLst>
        </pc:grpChg>
        <pc:grpChg chg="del">
          <ac:chgData name="Aditya Govind" userId="f06595592dbc01fd" providerId="LiveId" clId="{8B9BEAE4-73D1-0741-B6E0-B66407CBF601}" dt="2025-04-05T05:21:46.830" v="10439" actId="478"/>
          <ac:grpSpMkLst>
            <pc:docMk/>
            <pc:sldMk cId="1835417436" sldId="357"/>
            <ac:grpSpMk id="7" creationId="{E5205F8B-B82D-F920-2E13-E1AA76E38442}"/>
          </ac:grpSpMkLst>
        </pc:grpChg>
        <pc:grpChg chg="del">
          <ac:chgData name="Aditya Govind" userId="f06595592dbc01fd" providerId="LiveId" clId="{8B9BEAE4-73D1-0741-B6E0-B66407CBF601}" dt="2025-04-05T05:21:46.830" v="10439" actId="478"/>
          <ac:grpSpMkLst>
            <pc:docMk/>
            <pc:sldMk cId="1835417436" sldId="357"/>
            <ac:grpSpMk id="8" creationId="{963F3E79-B87C-4B91-74CF-82AFB01998CE}"/>
          </ac:grpSpMkLst>
        </pc:grpChg>
        <pc:grpChg chg="del">
          <ac:chgData name="Aditya Govind" userId="f06595592dbc01fd" providerId="LiveId" clId="{8B9BEAE4-73D1-0741-B6E0-B66407CBF601}" dt="2025-04-05T05:21:46.830" v="10439" actId="478"/>
          <ac:grpSpMkLst>
            <pc:docMk/>
            <pc:sldMk cId="1835417436" sldId="357"/>
            <ac:grpSpMk id="9" creationId="{3435D46B-2F1E-5472-3846-9C182733D7CB}"/>
          </ac:grpSpMkLst>
        </pc:grpChg>
        <pc:cxnChg chg="add mod">
          <ac:chgData name="Aditya Govind" userId="f06595592dbc01fd" providerId="LiveId" clId="{8B9BEAE4-73D1-0741-B6E0-B66407CBF601}" dt="2025-04-05T06:43:54.230" v="10629" actId="1037"/>
          <ac:cxnSpMkLst>
            <pc:docMk/>
            <pc:sldMk cId="1835417436" sldId="357"/>
            <ac:cxnSpMk id="12" creationId="{03AAEE30-DD16-8ABC-3C11-86033BA52B3A}"/>
          </ac:cxnSpMkLst>
        </pc:cxnChg>
        <pc:cxnChg chg="mod">
          <ac:chgData name="Aditya Govind" userId="f06595592dbc01fd" providerId="LiveId" clId="{8B9BEAE4-73D1-0741-B6E0-B66407CBF601}" dt="2025-04-05T06:43:06.516" v="10626" actId="14100"/>
          <ac:cxnSpMkLst>
            <pc:docMk/>
            <pc:sldMk cId="1835417436" sldId="357"/>
            <ac:cxnSpMk id="15" creationId="{CD05DE7E-61B3-C9EF-FAFC-0753920D32E2}"/>
          </ac:cxnSpMkLst>
        </pc:cxnChg>
        <pc:cxnChg chg="mod">
          <ac:chgData name="Aditya Govind" userId="f06595592dbc01fd" providerId="LiveId" clId="{8B9BEAE4-73D1-0741-B6E0-B66407CBF601}" dt="2025-04-05T06:43:06.516" v="10626" actId="14100"/>
          <ac:cxnSpMkLst>
            <pc:docMk/>
            <pc:sldMk cId="1835417436" sldId="357"/>
            <ac:cxnSpMk id="16" creationId="{D4A2FCEB-183F-EF0E-5A2E-21FFB9890E57}"/>
          </ac:cxnSpMkLst>
        </pc:cxnChg>
        <pc:cxnChg chg="mod">
          <ac:chgData name="Aditya Govind" userId="f06595592dbc01fd" providerId="LiveId" clId="{8B9BEAE4-73D1-0741-B6E0-B66407CBF601}" dt="2025-04-05T06:43:54.230" v="10629" actId="1037"/>
          <ac:cxnSpMkLst>
            <pc:docMk/>
            <pc:sldMk cId="1835417436" sldId="357"/>
            <ac:cxnSpMk id="19" creationId="{28887398-6A2E-7329-5065-FF9F593C4965}"/>
          </ac:cxnSpMkLst>
        </pc:cxnChg>
        <pc:cxnChg chg="mod">
          <ac:chgData name="Aditya Govind" userId="f06595592dbc01fd" providerId="LiveId" clId="{8B9BEAE4-73D1-0741-B6E0-B66407CBF601}" dt="2025-04-05T06:43:54.230" v="10629" actId="1037"/>
          <ac:cxnSpMkLst>
            <pc:docMk/>
            <pc:sldMk cId="1835417436" sldId="357"/>
            <ac:cxnSpMk id="29" creationId="{79B998A4-82C8-0355-10C6-8F59643E1410}"/>
          </ac:cxnSpMkLst>
        </pc:cxnChg>
        <pc:cxnChg chg="mod">
          <ac:chgData name="Aditya Govind" userId="f06595592dbc01fd" providerId="LiveId" clId="{8B9BEAE4-73D1-0741-B6E0-B66407CBF601}" dt="2025-04-05T06:43:54.230" v="10629" actId="1037"/>
          <ac:cxnSpMkLst>
            <pc:docMk/>
            <pc:sldMk cId="1835417436" sldId="357"/>
            <ac:cxnSpMk id="32" creationId="{72352420-2AF5-DC4B-8985-BAE313B27C46}"/>
          </ac:cxnSpMkLst>
        </pc:cxnChg>
        <pc:cxnChg chg="mod">
          <ac:chgData name="Aditya Govind" userId="f06595592dbc01fd" providerId="LiveId" clId="{8B9BEAE4-73D1-0741-B6E0-B66407CBF601}" dt="2025-04-05T06:43:54.230" v="10629" actId="1037"/>
          <ac:cxnSpMkLst>
            <pc:docMk/>
            <pc:sldMk cId="1835417436" sldId="357"/>
            <ac:cxnSpMk id="35" creationId="{DACD9AAD-D524-F77D-5C94-4EDB09C19478}"/>
          </ac:cxnSpMkLst>
        </pc:cxnChg>
        <pc:cxnChg chg="mod">
          <ac:chgData name="Aditya Govind" userId="f06595592dbc01fd" providerId="LiveId" clId="{8B9BEAE4-73D1-0741-B6E0-B66407CBF601}" dt="2025-04-05T06:43:54.230" v="10629" actId="1037"/>
          <ac:cxnSpMkLst>
            <pc:docMk/>
            <pc:sldMk cId="1835417436" sldId="357"/>
            <ac:cxnSpMk id="38" creationId="{ADCE986C-984C-86AF-7C0C-8D2513883CDD}"/>
          </ac:cxnSpMkLst>
        </pc:cxnChg>
        <pc:cxnChg chg="del">
          <ac:chgData name="Aditya Govind" userId="f06595592dbc01fd" providerId="LiveId" clId="{8B9BEAE4-73D1-0741-B6E0-B66407CBF601}" dt="2025-04-05T05:21:46.830" v="10439" actId="478"/>
          <ac:cxnSpMkLst>
            <pc:docMk/>
            <pc:sldMk cId="1835417436" sldId="357"/>
            <ac:cxnSpMk id="49" creationId="{FEA33A93-5E63-80A3-513C-19BBEA1ADE2E}"/>
          </ac:cxnSpMkLst>
        </pc:cxnChg>
        <pc:cxnChg chg="del">
          <ac:chgData name="Aditya Govind" userId="f06595592dbc01fd" providerId="LiveId" clId="{8B9BEAE4-73D1-0741-B6E0-B66407CBF601}" dt="2025-04-05T05:21:46.830" v="10439" actId="478"/>
          <ac:cxnSpMkLst>
            <pc:docMk/>
            <pc:sldMk cId="1835417436" sldId="357"/>
            <ac:cxnSpMk id="53" creationId="{009E65DC-6AD9-5E57-0CB2-43AA2D5E8F5A}"/>
          </ac:cxnSpMkLst>
        </pc:cxnChg>
        <pc:cxnChg chg="del">
          <ac:chgData name="Aditya Govind" userId="f06595592dbc01fd" providerId="LiveId" clId="{8B9BEAE4-73D1-0741-B6E0-B66407CBF601}" dt="2025-04-05T05:21:46.830" v="10439" actId="478"/>
          <ac:cxnSpMkLst>
            <pc:docMk/>
            <pc:sldMk cId="1835417436" sldId="357"/>
            <ac:cxnSpMk id="57" creationId="{3D9DB1FE-02CE-2B6E-712A-7CCD692ECFE2}"/>
          </ac:cxnSpMkLst>
        </pc:cxnChg>
      </pc:sldChg>
      <pc:sldChg chg="add del setBg">
        <pc:chgData name="Aditya Govind" userId="f06595592dbc01fd" providerId="LiveId" clId="{8B9BEAE4-73D1-0741-B6E0-B66407CBF601}" dt="2025-04-05T05:21:33.537" v="10436"/>
        <pc:sldMkLst>
          <pc:docMk/>
          <pc:sldMk cId="2565731986" sldId="357"/>
        </pc:sldMkLst>
      </pc:sldChg>
      <pc:sldChg chg="addSp delSp modSp mod">
        <pc:chgData name="Aditya Govind" userId="f06595592dbc01fd" providerId="LiveId" clId="{8B9BEAE4-73D1-0741-B6E0-B66407CBF601}" dt="2025-04-05T09:59:50.765" v="11926" actId="1076"/>
        <pc:sldMkLst>
          <pc:docMk/>
          <pc:sldMk cId="4130325103" sldId="360"/>
        </pc:sldMkLst>
        <pc:spChg chg="mod">
          <ac:chgData name="Aditya Govind" userId="f06595592dbc01fd" providerId="LiveId" clId="{8B9BEAE4-73D1-0741-B6E0-B66407CBF601}" dt="2025-04-05T05:50:48.359" v="10540" actId="1035"/>
          <ac:spMkLst>
            <pc:docMk/>
            <pc:sldMk cId="4130325103" sldId="360"/>
            <ac:spMk id="12" creationId="{CCB04528-D902-CA55-2559-A164A7C2DF54}"/>
          </ac:spMkLst>
        </pc:spChg>
        <pc:spChg chg="mod">
          <ac:chgData name="Aditya Govind" userId="f06595592dbc01fd" providerId="LiveId" clId="{8B9BEAE4-73D1-0741-B6E0-B66407CBF601}" dt="2025-04-05T05:50:48.359" v="10540" actId="1035"/>
          <ac:spMkLst>
            <pc:docMk/>
            <pc:sldMk cId="4130325103" sldId="360"/>
            <ac:spMk id="17" creationId="{B4A5CB3A-C4CB-07E4-8055-6481DBE5F627}"/>
          </ac:spMkLst>
        </pc:spChg>
        <pc:spChg chg="mod">
          <ac:chgData name="Aditya Govind" userId="f06595592dbc01fd" providerId="LiveId" clId="{8B9BEAE4-73D1-0741-B6E0-B66407CBF601}" dt="2025-04-05T05:50:48.359" v="10540" actId="1035"/>
          <ac:spMkLst>
            <pc:docMk/>
            <pc:sldMk cId="4130325103" sldId="360"/>
            <ac:spMk id="23" creationId="{00FB87D6-4201-579B-FF56-B4A996E7D808}"/>
          </ac:spMkLst>
        </pc:spChg>
        <pc:spChg chg="mod">
          <ac:chgData name="Aditya Govind" userId="f06595592dbc01fd" providerId="LiveId" clId="{8B9BEAE4-73D1-0741-B6E0-B66407CBF601}" dt="2025-04-05T05:50:48.359" v="10540" actId="1035"/>
          <ac:spMkLst>
            <pc:docMk/>
            <pc:sldMk cId="4130325103" sldId="360"/>
            <ac:spMk id="24" creationId="{6597C003-6835-BF0F-51F9-6E9BC5DF8E1B}"/>
          </ac:spMkLst>
        </pc:spChg>
        <pc:spChg chg="mod">
          <ac:chgData name="Aditya Govind" userId="f06595592dbc01fd" providerId="LiveId" clId="{8B9BEAE4-73D1-0741-B6E0-B66407CBF601}" dt="2025-04-05T05:50:48.359" v="10540" actId="1035"/>
          <ac:spMkLst>
            <pc:docMk/>
            <pc:sldMk cId="4130325103" sldId="360"/>
            <ac:spMk id="56" creationId="{11A8EF24-6469-6794-D8DA-53012463EDA4}"/>
          </ac:spMkLst>
        </pc:spChg>
        <pc:spChg chg="mod">
          <ac:chgData name="Aditya Govind" userId="f06595592dbc01fd" providerId="LiveId" clId="{8B9BEAE4-73D1-0741-B6E0-B66407CBF601}" dt="2025-04-05T05:47:01.829" v="10518" actId="1036"/>
          <ac:spMkLst>
            <pc:docMk/>
            <pc:sldMk cId="4130325103" sldId="360"/>
            <ac:spMk id="60" creationId="{E39053AB-EF47-13B5-A24B-36AB9EEF5735}"/>
          </ac:spMkLst>
        </pc:spChg>
        <pc:spChg chg="mod">
          <ac:chgData name="Aditya Govind" userId="f06595592dbc01fd" providerId="LiveId" clId="{8B9BEAE4-73D1-0741-B6E0-B66407CBF601}" dt="2025-04-05T05:50:48.359" v="10540" actId="1035"/>
          <ac:spMkLst>
            <pc:docMk/>
            <pc:sldMk cId="4130325103" sldId="360"/>
            <ac:spMk id="62" creationId="{2783039B-A6EC-2271-B5AD-7A257727BAA0}"/>
          </ac:spMkLst>
        </pc:spChg>
        <pc:spChg chg="mod">
          <ac:chgData name="Aditya Govind" userId="f06595592dbc01fd" providerId="LiveId" clId="{8B9BEAE4-73D1-0741-B6E0-B66407CBF601}" dt="2025-04-05T05:50:48.359" v="10540" actId="1035"/>
          <ac:spMkLst>
            <pc:docMk/>
            <pc:sldMk cId="4130325103" sldId="360"/>
            <ac:spMk id="63" creationId="{824F71DC-DB91-4F5E-8FD3-5E087E01E2D8}"/>
          </ac:spMkLst>
        </pc:spChg>
        <pc:spChg chg="mod">
          <ac:chgData name="Aditya Govind" userId="f06595592dbc01fd" providerId="LiveId" clId="{8B9BEAE4-73D1-0741-B6E0-B66407CBF601}" dt="2025-04-05T05:50:48.359" v="10540" actId="1035"/>
          <ac:spMkLst>
            <pc:docMk/>
            <pc:sldMk cId="4130325103" sldId="360"/>
            <ac:spMk id="64" creationId="{3081410B-AD96-694E-C710-244A236D5F62}"/>
          </ac:spMkLst>
        </pc:spChg>
        <pc:spChg chg="mod">
          <ac:chgData name="Aditya Govind" userId="f06595592dbc01fd" providerId="LiveId" clId="{8B9BEAE4-73D1-0741-B6E0-B66407CBF601}" dt="2025-04-05T05:50:48.359" v="10540" actId="1035"/>
          <ac:spMkLst>
            <pc:docMk/>
            <pc:sldMk cId="4130325103" sldId="360"/>
            <ac:spMk id="66" creationId="{517F1C42-7E97-FD2D-F6FA-DF088F4A1199}"/>
          </ac:spMkLst>
        </pc:spChg>
        <pc:picChg chg="add del mod">
          <ac:chgData name="Aditya Govind" userId="f06595592dbc01fd" providerId="LiveId" clId="{8B9BEAE4-73D1-0741-B6E0-B66407CBF601}" dt="2025-04-05T05:38:27.684" v="10459" actId="478"/>
          <ac:picMkLst>
            <pc:docMk/>
            <pc:sldMk cId="4130325103" sldId="360"/>
            <ac:picMk id="4" creationId="{04A084DB-045C-A107-5B30-EB8D2FEC5DC5}"/>
          </ac:picMkLst>
        </pc:picChg>
        <pc:picChg chg="add mod">
          <ac:chgData name="Aditya Govind" userId="f06595592dbc01fd" providerId="LiveId" clId="{8B9BEAE4-73D1-0741-B6E0-B66407CBF601}" dt="2025-04-05T09:59:50.765" v="11926" actId="1076"/>
          <ac:picMkLst>
            <pc:docMk/>
            <pc:sldMk cId="4130325103" sldId="360"/>
            <ac:picMk id="4" creationId="{2E835869-12DC-F8DF-12EE-28514B09BF12}"/>
          </ac:picMkLst>
        </pc:picChg>
        <pc:picChg chg="add">
          <ac:chgData name="Aditya Govind" userId="f06595592dbc01fd" providerId="LiveId" clId="{8B9BEAE4-73D1-0741-B6E0-B66407CBF601}" dt="2025-04-05T05:35:47.141" v="10458"/>
          <ac:picMkLst>
            <pc:docMk/>
            <pc:sldMk cId="4130325103" sldId="360"/>
            <ac:picMk id="5" creationId="{CC7E6A8F-DFE5-E188-6286-52A9AC4B1C33}"/>
          </ac:picMkLst>
        </pc:picChg>
        <pc:picChg chg="add del mod">
          <ac:chgData name="Aditya Govind" userId="f06595592dbc01fd" providerId="LiveId" clId="{8B9BEAE4-73D1-0741-B6E0-B66407CBF601}" dt="2025-04-05T05:41:53.372" v="10477" actId="478"/>
          <ac:picMkLst>
            <pc:docMk/>
            <pc:sldMk cId="4130325103" sldId="360"/>
            <ac:picMk id="6" creationId="{9CF5335B-99A4-9C84-5779-374415F65AA9}"/>
          </ac:picMkLst>
        </pc:picChg>
        <pc:picChg chg="add mod">
          <ac:chgData name="Aditya Govind" userId="f06595592dbc01fd" providerId="LiveId" clId="{8B9BEAE4-73D1-0741-B6E0-B66407CBF601}" dt="2025-04-05T05:50:53.887" v="10542" actId="1035"/>
          <ac:picMkLst>
            <pc:docMk/>
            <pc:sldMk cId="4130325103" sldId="360"/>
            <ac:picMk id="7" creationId="{D3983793-292C-0AB4-928F-585D3917953F}"/>
          </ac:picMkLst>
        </pc:picChg>
        <pc:picChg chg="del">
          <ac:chgData name="Aditya Govind" userId="f06595592dbc01fd" providerId="LiveId" clId="{8B9BEAE4-73D1-0741-B6E0-B66407CBF601}" dt="2025-04-05T05:34:54.218" v="10455" actId="478"/>
          <ac:picMkLst>
            <pc:docMk/>
            <pc:sldMk cId="4130325103" sldId="360"/>
            <ac:picMk id="8" creationId="{61DD2839-D3F2-EC26-7122-5AD3CEA51B1D}"/>
          </ac:picMkLst>
        </pc:picChg>
        <pc:picChg chg="del">
          <ac:chgData name="Aditya Govind" userId="f06595592dbc01fd" providerId="LiveId" clId="{8B9BEAE4-73D1-0741-B6E0-B66407CBF601}" dt="2025-04-05T05:35:46.138" v="10457" actId="478"/>
          <ac:picMkLst>
            <pc:docMk/>
            <pc:sldMk cId="4130325103" sldId="360"/>
            <ac:picMk id="9" creationId="{4F99F7CB-46A8-9DAF-866A-57D6AF3276D1}"/>
          </ac:picMkLst>
        </pc:picChg>
        <pc:picChg chg="add mod">
          <ac:chgData name="Aditya Govind" userId="f06595592dbc01fd" providerId="LiveId" clId="{8B9BEAE4-73D1-0741-B6E0-B66407CBF601}" dt="2025-04-05T05:50:57.490" v="10551" actId="1035"/>
          <ac:picMkLst>
            <pc:docMk/>
            <pc:sldMk cId="4130325103" sldId="360"/>
            <ac:picMk id="10" creationId="{35BD50A2-4B70-8741-B30E-1230257E4282}"/>
          </ac:picMkLst>
        </pc:picChg>
        <pc:picChg chg="add mod">
          <ac:chgData name="Aditya Govind" userId="f06595592dbc01fd" providerId="LiveId" clId="{8B9BEAE4-73D1-0741-B6E0-B66407CBF601}" dt="2025-04-05T05:50:48.359" v="10540" actId="1035"/>
          <ac:picMkLst>
            <pc:docMk/>
            <pc:sldMk cId="4130325103" sldId="360"/>
            <ac:picMk id="11" creationId="{EADA5475-283E-7CCB-D110-DC92B963B3DA}"/>
          </ac:picMkLst>
        </pc:picChg>
        <pc:picChg chg="del">
          <ac:chgData name="Aditya Govind" userId="f06595592dbc01fd" providerId="LiveId" clId="{8B9BEAE4-73D1-0741-B6E0-B66407CBF601}" dt="2025-04-05T05:44:30.153" v="10482" actId="478"/>
          <ac:picMkLst>
            <pc:docMk/>
            <pc:sldMk cId="4130325103" sldId="360"/>
            <ac:picMk id="21" creationId="{3D3C1289-EBE2-E3A9-02F3-BD3522B1F68E}"/>
          </ac:picMkLst>
        </pc:picChg>
      </pc:sldChg>
      <pc:sldChg chg="addSp delSp modSp add mod">
        <pc:chgData name="Aditya Govind" userId="f06595592dbc01fd" providerId="LiveId" clId="{8B9BEAE4-73D1-0741-B6E0-B66407CBF601}" dt="2025-04-05T12:12:31.295" v="14636" actId="1038"/>
        <pc:sldMkLst>
          <pc:docMk/>
          <pc:sldMk cId="294212143" sldId="363"/>
        </pc:sldMkLst>
        <pc:spChg chg="mod">
          <ac:chgData name="Aditya Govind" userId="f06595592dbc01fd" providerId="LiveId" clId="{8B9BEAE4-73D1-0741-B6E0-B66407CBF601}" dt="2025-04-05T06:39:00.331" v="10611" actId="14100"/>
          <ac:spMkLst>
            <pc:docMk/>
            <pc:sldMk cId="294212143" sldId="363"/>
            <ac:spMk id="2" creationId="{A55F5528-A9ED-31D1-6116-123ECCB5D8FF}"/>
          </ac:spMkLst>
        </pc:spChg>
        <pc:spChg chg="mod">
          <ac:chgData name="Aditya Govind" userId="f06595592dbc01fd" providerId="LiveId" clId="{8B9BEAE4-73D1-0741-B6E0-B66407CBF601}" dt="2025-04-05T06:44:55.717" v="10645" actId="14100"/>
          <ac:spMkLst>
            <pc:docMk/>
            <pc:sldMk cId="294212143" sldId="363"/>
            <ac:spMk id="3" creationId="{A9070328-5076-51BC-6925-F3AB0D3D8D92}"/>
          </ac:spMkLst>
        </pc:spChg>
        <pc:spChg chg="mod">
          <ac:chgData name="Aditya Govind" userId="f06595592dbc01fd" providerId="LiveId" clId="{8B9BEAE4-73D1-0741-B6E0-B66407CBF601}" dt="2025-04-05T06:44:44.566" v="10643" actId="1035"/>
          <ac:spMkLst>
            <pc:docMk/>
            <pc:sldMk cId="294212143" sldId="363"/>
            <ac:spMk id="14" creationId="{2EAE9A4C-A1C3-7946-8984-18A1D5C3A52E}"/>
          </ac:spMkLst>
        </pc:spChg>
        <pc:spChg chg="mod">
          <ac:chgData name="Aditya Govind" userId="f06595592dbc01fd" providerId="LiveId" clId="{8B9BEAE4-73D1-0741-B6E0-B66407CBF601}" dt="2025-04-05T06:45:25.080" v="10650" actId="113"/>
          <ac:spMkLst>
            <pc:docMk/>
            <pc:sldMk cId="294212143" sldId="363"/>
            <ac:spMk id="17" creationId="{012DD7B7-470A-FC2C-B8F5-61877D976F8B}"/>
          </ac:spMkLst>
        </pc:spChg>
        <pc:spChg chg="mod">
          <ac:chgData name="Aditya Govind" userId="f06595592dbc01fd" providerId="LiveId" clId="{8B9BEAE4-73D1-0741-B6E0-B66407CBF601}" dt="2025-04-05T12:12:31.295" v="14636" actId="1038"/>
          <ac:spMkLst>
            <pc:docMk/>
            <pc:sldMk cId="294212143" sldId="363"/>
            <ac:spMk id="28" creationId="{82DC1DDC-DFA7-0513-23FB-5BD53BE21313}"/>
          </ac:spMkLst>
        </pc:spChg>
        <pc:spChg chg="mod">
          <ac:chgData name="Aditya Govind" userId="f06595592dbc01fd" providerId="LiveId" clId="{8B9BEAE4-73D1-0741-B6E0-B66407CBF601}" dt="2025-04-05T06:38:50.163" v="10609" actId="113"/>
          <ac:spMkLst>
            <pc:docMk/>
            <pc:sldMk cId="294212143" sldId="363"/>
            <ac:spMk id="34" creationId="{C3D1FF39-FE8F-2000-25DA-217E7D401FC4}"/>
          </ac:spMkLst>
        </pc:spChg>
        <pc:spChg chg="mod">
          <ac:chgData name="Aditya Govind" userId="f06595592dbc01fd" providerId="LiveId" clId="{8B9BEAE4-73D1-0741-B6E0-B66407CBF601}" dt="2025-04-05T06:45:25.080" v="10650" actId="113"/>
          <ac:spMkLst>
            <pc:docMk/>
            <pc:sldMk cId="294212143" sldId="363"/>
            <ac:spMk id="40" creationId="{D92EBC94-3F64-B56A-9D87-FB5CA64D2DFA}"/>
          </ac:spMkLst>
        </pc:spChg>
        <pc:spChg chg="mod">
          <ac:chgData name="Aditya Govind" userId="f06595592dbc01fd" providerId="LiveId" clId="{8B9BEAE4-73D1-0741-B6E0-B66407CBF601}" dt="2025-04-05T06:45:25.080" v="10650" actId="113"/>
          <ac:spMkLst>
            <pc:docMk/>
            <pc:sldMk cId="294212143" sldId="363"/>
            <ac:spMk id="48" creationId="{3DE73D68-7A07-79BC-D7F7-9A8D0C4E1930}"/>
          </ac:spMkLst>
        </pc:spChg>
        <pc:picChg chg="add mod">
          <ac:chgData name="Aditya Govind" userId="f06595592dbc01fd" providerId="LiveId" clId="{8B9BEAE4-73D1-0741-B6E0-B66407CBF601}" dt="2025-04-05T12:11:31.415" v="14613" actId="554"/>
          <ac:picMkLst>
            <pc:docMk/>
            <pc:sldMk cId="294212143" sldId="363"/>
            <ac:picMk id="6" creationId="{110F6E79-B2EA-A9A5-CF64-D578886CCBA2}"/>
          </ac:picMkLst>
        </pc:picChg>
        <pc:picChg chg="del mod">
          <ac:chgData name="Aditya Govind" userId="f06595592dbc01fd" providerId="LiveId" clId="{8B9BEAE4-73D1-0741-B6E0-B66407CBF601}" dt="2025-04-05T06:04:27.089" v="10560" actId="478"/>
          <ac:picMkLst>
            <pc:docMk/>
            <pc:sldMk cId="294212143" sldId="363"/>
            <ac:picMk id="6" creationId="{C633CEE6-CF65-A9D4-8786-2E47414E5788}"/>
          </ac:picMkLst>
        </pc:picChg>
        <pc:picChg chg="del">
          <ac:chgData name="Aditya Govind" userId="f06595592dbc01fd" providerId="LiveId" clId="{8B9BEAE4-73D1-0741-B6E0-B66407CBF601}" dt="2025-04-05T06:18:09.043" v="10602" actId="478"/>
          <ac:picMkLst>
            <pc:docMk/>
            <pc:sldMk cId="294212143" sldId="363"/>
            <ac:picMk id="8" creationId="{71D919BD-919D-B5E1-A611-05ED08864773}"/>
          </ac:picMkLst>
        </pc:picChg>
        <pc:picChg chg="add del mod">
          <ac:chgData name="Aditya Govind" userId="f06595592dbc01fd" providerId="LiveId" clId="{8B9BEAE4-73D1-0741-B6E0-B66407CBF601}" dt="2025-04-05T06:16:37.613" v="10584" actId="478"/>
          <ac:picMkLst>
            <pc:docMk/>
            <pc:sldMk cId="294212143" sldId="363"/>
            <ac:picMk id="9" creationId="{3AA3F7F3-F95A-4981-80A0-AD5088C01B33}"/>
          </ac:picMkLst>
        </pc:picChg>
        <pc:picChg chg="add del">
          <ac:chgData name="Aditya Govind" userId="f06595592dbc01fd" providerId="LiveId" clId="{8B9BEAE4-73D1-0741-B6E0-B66407CBF601}" dt="2025-04-05T06:16:05.500" v="10577" actId="478"/>
          <ac:picMkLst>
            <pc:docMk/>
            <pc:sldMk cId="294212143" sldId="363"/>
            <ac:picMk id="21" creationId="{9B8CE72D-E00F-17B8-4987-867C8CEF373E}"/>
          </ac:picMkLst>
        </pc:picChg>
        <pc:picChg chg="add mod">
          <ac:chgData name="Aditya Govind" userId="f06595592dbc01fd" providerId="LiveId" clId="{8B9BEAE4-73D1-0741-B6E0-B66407CBF601}" dt="2025-04-05T12:11:31.415" v="14613" actId="554"/>
          <ac:picMkLst>
            <pc:docMk/>
            <pc:sldMk cId="294212143" sldId="363"/>
            <ac:picMk id="23" creationId="{B13E96FF-7A91-3886-A9AB-7DEB4C2A633C}"/>
          </ac:picMkLst>
        </pc:picChg>
        <pc:picChg chg="add del mod">
          <ac:chgData name="Aditya Govind" userId="f06595592dbc01fd" providerId="LiveId" clId="{8B9BEAE4-73D1-0741-B6E0-B66407CBF601}" dt="2025-04-05T12:10:45.107" v="14606" actId="478"/>
          <ac:picMkLst>
            <pc:docMk/>
            <pc:sldMk cId="294212143" sldId="363"/>
            <ac:picMk id="24" creationId="{10804743-416E-7513-9037-79277C468898}"/>
          </ac:picMkLst>
        </pc:picChg>
        <pc:picChg chg="add">
          <ac:chgData name="Aditya Govind" userId="f06595592dbc01fd" providerId="LiveId" clId="{8B9BEAE4-73D1-0741-B6E0-B66407CBF601}" dt="2025-04-05T06:18:48.656" v="10603"/>
          <ac:picMkLst>
            <pc:docMk/>
            <pc:sldMk cId="294212143" sldId="363"/>
            <ac:picMk id="27" creationId="{F0F6487F-AAE3-A06B-4070-94F7CAAAA9E1}"/>
          </ac:picMkLst>
        </pc:picChg>
        <pc:picChg chg="add mod">
          <ac:chgData name="Aditya Govind" userId="f06595592dbc01fd" providerId="LiveId" clId="{8B9BEAE4-73D1-0741-B6E0-B66407CBF601}" dt="2025-04-05T06:19:12.934" v="10607" actId="1076"/>
          <ac:picMkLst>
            <pc:docMk/>
            <pc:sldMk cId="294212143" sldId="363"/>
            <ac:picMk id="31" creationId="{F106FC57-861A-1122-2B77-6C784FB838B4}"/>
          </ac:picMkLst>
        </pc:picChg>
        <pc:picChg chg="del mod">
          <ac:chgData name="Aditya Govind" userId="f06595592dbc01fd" providerId="LiveId" clId="{8B9BEAE4-73D1-0741-B6E0-B66407CBF601}" dt="2025-04-05T06:08:26.976" v="10567" actId="478"/>
          <ac:picMkLst>
            <pc:docMk/>
            <pc:sldMk cId="294212143" sldId="363"/>
            <ac:picMk id="38" creationId="{7B356D52-DD90-0794-A2CD-E998D26696A4}"/>
          </ac:picMkLst>
        </pc:picChg>
        <pc:picChg chg="del">
          <ac:chgData name="Aditya Govind" userId="f06595592dbc01fd" providerId="LiveId" clId="{8B9BEAE4-73D1-0741-B6E0-B66407CBF601}" dt="2025-04-05T06:04:08.547" v="10557" actId="478"/>
          <ac:picMkLst>
            <pc:docMk/>
            <pc:sldMk cId="294212143" sldId="363"/>
            <ac:picMk id="39" creationId="{803712CB-251C-EEAD-9E53-FC7EB1638906}"/>
          </ac:picMkLst>
        </pc:picChg>
      </pc:sldChg>
      <pc:sldChg chg="modSp mod">
        <pc:chgData name="Aditya Govind" userId="f06595592dbc01fd" providerId="LiveId" clId="{8B9BEAE4-73D1-0741-B6E0-B66407CBF601}" dt="2025-04-05T12:48:22.175" v="15082" actId="113"/>
        <pc:sldMkLst>
          <pc:docMk/>
          <pc:sldMk cId="1034733444" sldId="365"/>
        </pc:sldMkLst>
        <pc:spChg chg="mod">
          <ac:chgData name="Aditya Govind" userId="f06595592dbc01fd" providerId="LiveId" clId="{8B9BEAE4-73D1-0741-B6E0-B66407CBF601}" dt="2025-04-05T12:48:22.175" v="15082" actId="113"/>
          <ac:spMkLst>
            <pc:docMk/>
            <pc:sldMk cId="1034733444" sldId="365"/>
            <ac:spMk id="187" creationId="{5DAB4179-0962-CB46-4EB1-B652BC4BFA1C}"/>
          </ac:spMkLst>
        </pc:spChg>
      </pc:sldChg>
      <pc:sldChg chg="modSp mod">
        <pc:chgData name="Aditya Govind" userId="f06595592dbc01fd" providerId="LiveId" clId="{8B9BEAE4-73D1-0741-B6E0-B66407CBF601}" dt="2025-04-05T07:44:20.748" v="10652" actId="1037"/>
        <pc:sldMkLst>
          <pc:docMk/>
          <pc:sldMk cId="1046901195" sldId="366"/>
        </pc:sldMkLst>
        <pc:cxnChg chg="mod">
          <ac:chgData name="Aditya Govind" userId="f06595592dbc01fd" providerId="LiveId" clId="{8B9BEAE4-73D1-0741-B6E0-B66407CBF601}" dt="2025-04-05T07:44:20.748" v="10652" actId="1037"/>
          <ac:cxnSpMkLst>
            <pc:docMk/>
            <pc:sldMk cId="1046901195" sldId="366"/>
            <ac:cxnSpMk id="19" creationId="{8898AB3D-549B-17AE-FCB7-D7B77388E309}"/>
          </ac:cxnSpMkLst>
        </pc:cxnChg>
      </pc:sldChg>
      <pc:sldChg chg="modSp mod">
        <pc:chgData name="Aditya Govind" userId="f06595592dbc01fd" providerId="LiveId" clId="{8B9BEAE4-73D1-0741-B6E0-B66407CBF601}" dt="2025-04-05T09:13:32.067" v="11363" actId="20577"/>
        <pc:sldMkLst>
          <pc:docMk/>
          <pc:sldMk cId="2944209873" sldId="368"/>
        </pc:sldMkLst>
        <pc:spChg chg="mod">
          <ac:chgData name="Aditya Govind" userId="f06595592dbc01fd" providerId="LiveId" clId="{8B9BEAE4-73D1-0741-B6E0-B66407CBF601}" dt="2025-04-05T08:52:40.443" v="11322" actId="207"/>
          <ac:spMkLst>
            <pc:docMk/>
            <pc:sldMk cId="2944209873" sldId="368"/>
            <ac:spMk id="3" creationId="{A6B5F512-CD21-D323-522A-FEA053EB8F9C}"/>
          </ac:spMkLst>
        </pc:spChg>
        <pc:spChg chg="mod">
          <ac:chgData name="Aditya Govind" userId="f06595592dbc01fd" providerId="LiveId" clId="{8B9BEAE4-73D1-0741-B6E0-B66407CBF601}" dt="2025-04-05T08:52:37.943" v="11321" actId="207"/>
          <ac:spMkLst>
            <pc:docMk/>
            <pc:sldMk cId="2944209873" sldId="368"/>
            <ac:spMk id="6" creationId="{7B21E3D1-D8E7-29CF-A96C-0BB5CE06BC3B}"/>
          </ac:spMkLst>
        </pc:spChg>
        <pc:spChg chg="mod">
          <ac:chgData name="Aditya Govind" userId="f06595592dbc01fd" providerId="LiveId" clId="{8B9BEAE4-73D1-0741-B6E0-B66407CBF601}" dt="2025-04-05T08:52:34.727" v="11320" actId="207"/>
          <ac:spMkLst>
            <pc:docMk/>
            <pc:sldMk cId="2944209873" sldId="368"/>
            <ac:spMk id="8" creationId="{C6991042-1188-F7A8-E822-8614D5F1FAD7}"/>
          </ac:spMkLst>
        </pc:spChg>
        <pc:spChg chg="mod">
          <ac:chgData name="Aditya Govind" userId="f06595592dbc01fd" providerId="LiveId" clId="{8B9BEAE4-73D1-0741-B6E0-B66407CBF601}" dt="2025-04-05T08:52:43.660" v="11323" actId="207"/>
          <ac:spMkLst>
            <pc:docMk/>
            <pc:sldMk cId="2944209873" sldId="368"/>
            <ac:spMk id="9" creationId="{BB179756-DF11-669A-5392-99EAAF98CFA4}"/>
          </ac:spMkLst>
        </pc:spChg>
        <pc:spChg chg="mod">
          <ac:chgData name="Aditya Govind" userId="f06595592dbc01fd" providerId="LiveId" clId="{8B9BEAE4-73D1-0741-B6E0-B66407CBF601}" dt="2025-04-05T09:13:32.067" v="11363" actId="20577"/>
          <ac:spMkLst>
            <pc:docMk/>
            <pc:sldMk cId="2944209873" sldId="368"/>
            <ac:spMk id="14" creationId="{086EB770-5FE7-C3BD-2F87-198C13BABD05}"/>
          </ac:spMkLst>
        </pc:spChg>
        <pc:spChg chg="mod">
          <ac:chgData name="Aditya Govind" userId="f06595592dbc01fd" providerId="LiveId" clId="{8B9BEAE4-73D1-0741-B6E0-B66407CBF601}" dt="2025-04-05T08:09:47.013" v="10759" actId="255"/>
          <ac:spMkLst>
            <pc:docMk/>
            <pc:sldMk cId="2944209873" sldId="368"/>
            <ac:spMk id="17" creationId="{C30EB6BC-C79C-AB33-4A6E-F51E4793B1DE}"/>
          </ac:spMkLst>
        </pc:spChg>
        <pc:spChg chg="mod">
          <ac:chgData name="Aditya Govind" userId="f06595592dbc01fd" providerId="LiveId" clId="{8B9BEAE4-73D1-0741-B6E0-B66407CBF601}" dt="2025-04-05T08:09:47.013" v="10759" actId="255"/>
          <ac:spMkLst>
            <pc:docMk/>
            <pc:sldMk cId="2944209873" sldId="368"/>
            <ac:spMk id="23" creationId="{30641060-1CB8-D0B1-EB47-CB8977162992}"/>
          </ac:spMkLst>
        </pc:spChg>
        <pc:spChg chg="mod">
          <ac:chgData name="Aditya Govind" userId="f06595592dbc01fd" providerId="LiveId" clId="{8B9BEAE4-73D1-0741-B6E0-B66407CBF601}" dt="2025-04-05T08:09:47.013" v="10759" actId="255"/>
          <ac:spMkLst>
            <pc:docMk/>
            <pc:sldMk cId="2944209873" sldId="368"/>
            <ac:spMk id="24" creationId="{D50D2812-F3F8-B16C-DA50-0BAFB4592857}"/>
          </ac:spMkLst>
        </pc:spChg>
        <pc:spChg chg="mod">
          <ac:chgData name="Aditya Govind" userId="f06595592dbc01fd" providerId="LiveId" clId="{8B9BEAE4-73D1-0741-B6E0-B66407CBF601}" dt="2025-04-05T08:09:47.013" v="10759" actId="255"/>
          <ac:spMkLst>
            <pc:docMk/>
            <pc:sldMk cId="2944209873" sldId="368"/>
            <ac:spMk id="33" creationId="{6B103F78-1E0C-4C43-3250-CCDB72B5BD33}"/>
          </ac:spMkLst>
        </pc:spChg>
        <pc:spChg chg="mod">
          <ac:chgData name="Aditya Govind" userId="f06595592dbc01fd" providerId="LiveId" clId="{8B9BEAE4-73D1-0741-B6E0-B66407CBF601}" dt="2025-04-05T08:09:47.013" v="10759" actId="255"/>
          <ac:spMkLst>
            <pc:docMk/>
            <pc:sldMk cId="2944209873" sldId="368"/>
            <ac:spMk id="35" creationId="{FA6700E3-406E-5651-211A-2AD297CE251D}"/>
          </ac:spMkLst>
        </pc:spChg>
        <pc:spChg chg="mod">
          <ac:chgData name="Aditya Govind" userId="f06595592dbc01fd" providerId="LiveId" clId="{8B9BEAE4-73D1-0741-B6E0-B66407CBF601}" dt="2025-04-05T08:09:47.013" v="10759" actId="255"/>
          <ac:spMkLst>
            <pc:docMk/>
            <pc:sldMk cId="2944209873" sldId="368"/>
            <ac:spMk id="38" creationId="{7C752D1B-9637-F657-EF13-ADEAABDB1D82}"/>
          </ac:spMkLst>
        </pc:spChg>
        <pc:spChg chg="mod">
          <ac:chgData name="Aditya Govind" userId="f06595592dbc01fd" providerId="LiveId" clId="{8B9BEAE4-73D1-0741-B6E0-B66407CBF601}" dt="2025-04-05T08:51:45.043" v="11310" actId="207"/>
          <ac:spMkLst>
            <pc:docMk/>
            <pc:sldMk cId="2944209873" sldId="368"/>
            <ac:spMk id="39" creationId="{BE226167-74C7-F32A-101E-1F38DDD33DB5}"/>
          </ac:spMkLst>
        </pc:spChg>
        <pc:spChg chg="mod">
          <ac:chgData name="Aditya Govind" userId="f06595592dbc01fd" providerId="LiveId" clId="{8B9BEAE4-73D1-0741-B6E0-B66407CBF601}" dt="2025-04-05T08:51:45.043" v="11310" actId="207"/>
          <ac:spMkLst>
            <pc:docMk/>
            <pc:sldMk cId="2944209873" sldId="368"/>
            <ac:spMk id="42" creationId="{E7380397-DB63-1642-8FE9-B6FD3C36DC47}"/>
          </ac:spMkLst>
        </pc:spChg>
        <pc:spChg chg="mod">
          <ac:chgData name="Aditya Govind" userId="f06595592dbc01fd" providerId="LiveId" clId="{8B9BEAE4-73D1-0741-B6E0-B66407CBF601}" dt="2025-04-05T08:52:02.195" v="11312" actId="207"/>
          <ac:spMkLst>
            <pc:docMk/>
            <pc:sldMk cId="2944209873" sldId="368"/>
            <ac:spMk id="45" creationId="{1B140618-C78F-54FB-A135-81098E40D39A}"/>
          </ac:spMkLst>
        </pc:spChg>
        <pc:spChg chg="mod">
          <ac:chgData name="Aditya Govind" userId="f06595592dbc01fd" providerId="LiveId" clId="{8B9BEAE4-73D1-0741-B6E0-B66407CBF601}" dt="2025-04-05T08:51:45.043" v="11310" actId="207"/>
          <ac:spMkLst>
            <pc:docMk/>
            <pc:sldMk cId="2944209873" sldId="368"/>
            <ac:spMk id="49" creationId="{47BC7045-AE62-8716-7EA3-02C258C68FFF}"/>
          </ac:spMkLst>
        </pc:spChg>
        <pc:spChg chg="mod">
          <ac:chgData name="Aditya Govind" userId="f06595592dbc01fd" providerId="LiveId" clId="{8B9BEAE4-73D1-0741-B6E0-B66407CBF601}" dt="2025-04-05T08:51:45.043" v="11310" actId="207"/>
          <ac:spMkLst>
            <pc:docMk/>
            <pc:sldMk cId="2944209873" sldId="368"/>
            <ac:spMk id="54" creationId="{0FB6C378-8B50-A8D0-787E-EDDB9090918A}"/>
          </ac:spMkLst>
        </pc:spChg>
        <pc:spChg chg="mod">
          <ac:chgData name="Aditya Govind" userId="f06595592dbc01fd" providerId="LiveId" clId="{8B9BEAE4-73D1-0741-B6E0-B66407CBF601}" dt="2025-04-05T08:09:47.013" v="10759" actId="255"/>
          <ac:spMkLst>
            <pc:docMk/>
            <pc:sldMk cId="2944209873" sldId="368"/>
            <ac:spMk id="55" creationId="{DCB3CEBB-758F-1565-F19B-039E62C8D427}"/>
          </ac:spMkLst>
        </pc:spChg>
        <pc:spChg chg="mod">
          <ac:chgData name="Aditya Govind" userId="f06595592dbc01fd" providerId="LiveId" clId="{8B9BEAE4-73D1-0741-B6E0-B66407CBF601}" dt="2025-04-05T08:52:04.510" v="11313" actId="207"/>
          <ac:spMkLst>
            <pc:docMk/>
            <pc:sldMk cId="2944209873" sldId="368"/>
            <ac:spMk id="64" creationId="{AB07A14A-FAAF-BD7F-6E71-31A27739FB1D}"/>
          </ac:spMkLst>
        </pc:spChg>
        <pc:spChg chg="mod">
          <ac:chgData name="Aditya Govind" userId="f06595592dbc01fd" providerId="LiveId" clId="{8B9BEAE4-73D1-0741-B6E0-B66407CBF601}" dt="2025-04-05T08:52:07.426" v="11314" actId="207"/>
          <ac:spMkLst>
            <pc:docMk/>
            <pc:sldMk cId="2944209873" sldId="368"/>
            <ac:spMk id="69" creationId="{718BD316-F853-668C-64EF-B38589B2ABA0}"/>
          </ac:spMkLst>
        </pc:spChg>
        <pc:spChg chg="mod">
          <ac:chgData name="Aditya Govind" userId="f06595592dbc01fd" providerId="LiveId" clId="{8B9BEAE4-73D1-0741-B6E0-B66407CBF601}" dt="2025-04-05T08:52:10.210" v="11315" actId="207"/>
          <ac:spMkLst>
            <pc:docMk/>
            <pc:sldMk cId="2944209873" sldId="368"/>
            <ac:spMk id="71" creationId="{B84EC902-827E-B020-3A87-7E8F06101BD8}"/>
          </ac:spMkLst>
        </pc:spChg>
        <pc:spChg chg="mod">
          <ac:chgData name="Aditya Govind" userId="f06595592dbc01fd" providerId="LiveId" clId="{8B9BEAE4-73D1-0741-B6E0-B66407CBF601}" dt="2025-04-05T08:09:47.013" v="10759" actId="255"/>
          <ac:spMkLst>
            <pc:docMk/>
            <pc:sldMk cId="2944209873" sldId="368"/>
            <ac:spMk id="83" creationId="{830D7A49-9AF4-687B-B97F-EB00A721728E}"/>
          </ac:spMkLst>
        </pc:spChg>
        <pc:picChg chg="mod">
          <ac:chgData name="Aditya Govind" userId="f06595592dbc01fd" providerId="LiveId" clId="{8B9BEAE4-73D1-0741-B6E0-B66407CBF601}" dt="2025-04-05T08:49:55.165" v="11300" actId="1367"/>
          <ac:picMkLst>
            <pc:docMk/>
            <pc:sldMk cId="2944209873" sldId="368"/>
            <ac:picMk id="76" creationId="{6E233402-8198-5B23-3FDD-D6E9D21B029A}"/>
          </ac:picMkLst>
        </pc:picChg>
        <pc:picChg chg="mod">
          <ac:chgData name="Aditya Govind" userId="f06595592dbc01fd" providerId="LiveId" clId="{8B9BEAE4-73D1-0741-B6E0-B66407CBF601}" dt="2025-04-05T08:49:55.165" v="11300" actId="1367"/>
          <ac:picMkLst>
            <pc:docMk/>
            <pc:sldMk cId="2944209873" sldId="368"/>
            <ac:picMk id="78" creationId="{A585551D-A35B-E393-7467-6C8FC4D7D1EC}"/>
          </ac:picMkLst>
        </pc:picChg>
        <pc:picChg chg="mod">
          <ac:chgData name="Aditya Govind" userId="f06595592dbc01fd" providerId="LiveId" clId="{8B9BEAE4-73D1-0741-B6E0-B66407CBF601}" dt="2025-04-05T08:49:55.165" v="11300" actId="1367"/>
          <ac:picMkLst>
            <pc:docMk/>
            <pc:sldMk cId="2944209873" sldId="368"/>
            <ac:picMk id="79" creationId="{8BFE2139-0151-AA82-7EE5-821342881DFF}"/>
          </ac:picMkLst>
        </pc:picChg>
        <pc:picChg chg="mod">
          <ac:chgData name="Aditya Govind" userId="f06595592dbc01fd" providerId="LiveId" clId="{8B9BEAE4-73D1-0741-B6E0-B66407CBF601}" dt="2025-04-05T08:50:56.194" v="11308"/>
          <ac:picMkLst>
            <pc:docMk/>
            <pc:sldMk cId="2944209873" sldId="368"/>
            <ac:picMk id="80" creationId="{4F040FBD-37C7-495A-89AC-0A266FB9CAAD}"/>
          </ac:picMkLst>
        </pc:picChg>
        <pc:picChg chg="mod">
          <ac:chgData name="Aditya Govind" userId="f06595592dbc01fd" providerId="LiveId" clId="{8B9BEAE4-73D1-0741-B6E0-B66407CBF601}" dt="2025-04-05T08:50:56.194" v="11308"/>
          <ac:picMkLst>
            <pc:docMk/>
            <pc:sldMk cId="2944209873" sldId="368"/>
            <ac:picMk id="81" creationId="{6107B8A6-0879-6CC1-B6CC-2FA49DE48C61}"/>
          </ac:picMkLst>
        </pc:picChg>
        <pc:picChg chg="mod">
          <ac:chgData name="Aditya Govind" userId="f06595592dbc01fd" providerId="LiveId" clId="{8B9BEAE4-73D1-0741-B6E0-B66407CBF601}" dt="2025-04-05T08:49:55.165" v="11300" actId="1367"/>
          <ac:picMkLst>
            <pc:docMk/>
            <pc:sldMk cId="2944209873" sldId="368"/>
            <ac:picMk id="82" creationId="{B1155547-9237-5BD2-C68A-AB8B6AB55BF1}"/>
          </ac:picMkLst>
        </pc:picChg>
      </pc:sldChg>
      <pc:sldChg chg="addSp delSp modSp mod">
        <pc:chgData name="Aditya Govind" userId="f06595592dbc01fd" providerId="LiveId" clId="{8B9BEAE4-73D1-0741-B6E0-B66407CBF601}" dt="2025-04-05T12:44:01.328" v="15080" actId="1036"/>
        <pc:sldMkLst>
          <pc:docMk/>
          <pc:sldMk cId="39548283" sldId="370"/>
        </pc:sldMkLst>
        <pc:spChg chg="mod">
          <ac:chgData name="Aditya Govind" userId="f06595592dbc01fd" providerId="LiveId" clId="{8B9BEAE4-73D1-0741-B6E0-B66407CBF601}" dt="2025-04-05T08:49:12.311" v="11297" actId="20577"/>
          <ac:spMkLst>
            <pc:docMk/>
            <pc:sldMk cId="39548283" sldId="370"/>
            <ac:spMk id="3" creationId="{D4304B03-C873-F95C-2716-5E6F17351A6E}"/>
          </ac:spMkLst>
        </pc:spChg>
        <pc:spChg chg="mod">
          <ac:chgData name="Aditya Govind" userId="f06595592dbc01fd" providerId="LiveId" clId="{8B9BEAE4-73D1-0741-B6E0-B66407CBF601}" dt="2025-04-05T07:56:14.022" v="10653"/>
          <ac:spMkLst>
            <pc:docMk/>
            <pc:sldMk cId="39548283" sldId="370"/>
            <ac:spMk id="37" creationId="{8A27BD37-7352-7751-E04F-C6E3A7B835C1}"/>
          </ac:spMkLst>
        </pc:spChg>
        <pc:spChg chg="mod">
          <ac:chgData name="Aditya Govind" userId="f06595592dbc01fd" providerId="LiveId" clId="{8B9BEAE4-73D1-0741-B6E0-B66407CBF601}" dt="2025-04-05T07:56:14.022" v="10653"/>
          <ac:spMkLst>
            <pc:docMk/>
            <pc:sldMk cId="39548283" sldId="370"/>
            <ac:spMk id="50" creationId="{BD6DDFC0-4A4F-A952-CB76-8FBD89A7630C}"/>
          </ac:spMkLst>
        </pc:spChg>
        <pc:spChg chg="mod">
          <ac:chgData name="Aditya Govind" userId="f06595592dbc01fd" providerId="LiveId" clId="{8B9BEAE4-73D1-0741-B6E0-B66407CBF601}" dt="2025-04-05T07:58:59.980" v="10687" actId="1037"/>
          <ac:spMkLst>
            <pc:docMk/>
            <pc:sldMk cId="39548283" sldId="370"/>
            <ac:spMk id="53" creationId="{85F02544-D641-02ED-41DE-525367500D72}"/>
          </ac:spMkLst>
        </pc:spChg>
        <pc:spChg chg="mod">
          <ac:chgData name="Aditya Govind" userId="f06595592dbc01fd" providerId="LiveId" clId="{8B9BEAE4-73D1-0741-B6E0-B66407CBF601}" dt="2025-04-05T07:56:14.022" v="10653"/>
          <ac:spMkLst>
            <pc:docMk/>
            <pc:sldMk cId="39548283" sldId="370"/>
            <ac:spMk id="56" creationId="{5847F83C-1E73-878E-9425-8FFD6AFCDF51}"/>
          </ac:spMkLst>
        </pc:spChg>
        <pc:spChg chg="mod">
          <ac:chgData name="Aditya Govind" userId="f06595592dbc01fd" providerId="LiveId" clId="{8B9BEAE4-73D1-0741-B6E0-B66407CBF601}" dt="2025-04-05T07:56:14.022" v="10653"/>
          <ac:spMkLst>
            <pc:docMk/>
            <pc:sldMk cId="39548283" sldId="370"/>
            <ac:spMk id="60" creationId="{5841EB0A-7245-7F7A-938F-3A74E7C249E0}"/>
          </ac:spMkLst>
        </pc:spChg>
        <pc:spChg chg="mod">
          <ac:chgData name="Aditya Govind" userId="f06595592dbc01fd" providerId="LiveId" clId="{8B9BEAE4-73D1-0741-B6E0-B66407CBF601}" dt="2025-04-05T07:56:14.022" v="10653"/>
          <ac:spMkLst>
            <pc:docMk/>
            <pc:sldMk cId="39548283" sldId="370"/>
            <ac:spMk id="62" creationId="{0345B8B6-5C86-7784-3108-ACAF0B54CB16}"/>
          </ac:spMkLst>
        </pc:spChg>
        <pc:spChg chg="mod">
          <ac:chgData name="Aditya Govind" userId="f06595592dbc01fd" providerId="LiveId" clId="{8B9BEAE4-73D1-0741-B6E0-B66407CBF601}" dt="2025-04-05T07:56:14.022" v="10653"/>
          <ac:spMkLst>
            <pc:docMk/>
            <pc:sldMk cId="39548283" sldId="370"/>
            <ac:spMk id="65" creationId="{7D2963D5-A71D-FF4C-6075-48EDE5FDAD51}"/>
          </ac:spMkLst>
        </pc:spChg>
        <pc:spChg chg="mod">
          <ac:chgData name="Aditya Govind" userId="f06595592dbc01fd" providerId="LiveId" clId="{8B9BEAE4-73D1-0741-B6E0-B66407CBF601}" dt="2025-04-05T07:56:14.022" v="10653"/>
          <ac:spMkLst>
            <pc:docMk/>
            <pc:sldMk cId="39548283" sldId="370"/>
            <ac:spMk id="66" creationId="{922BFBFC-2A8E-40E9-1DA9-D3AF197B7150}"/>
          </ac:spMkLst>
        </pc:spChg>
        <pc:spChg chg="mod">
          <ac:chgData name="Aditya Govind" userId="f06595592dbc01fd" providerId="LiveId" clId="{8B9BEAE4-73D1-0741-B6E0-B66407CBF601}" dt="2025-04-05T07:56:14.022" v="10653"/>
          <ac:spMkLst>
            <pc:docMk/>
            <pc:sldMk cId="39548283" sldId="370"/>
            <ac:spMk id="68" creationId="{88DB21A0-3EAD-F494-CB0D-C055201B5558}"/>
          </ac:spMkLst>
        </pc:spChg>
        <pc:spChg chg="mod">
          <ac:chgData name="Aditya Govind" userId="f06595592dbc01fd" providerId="LiveId" clId="{8B9BEAE4-73D1-0741-B6E0-B66407CBF601}" dt="2025-04-05T07:56:14.022" v="10653"/>
          <ac:spMkLst>
            <pc:docMk/>
            <pc:sldMk cId="39548283" sldId="370"/>
            <ac:spMk id="70" creationId="{887BD98D-1503-20A8-E6D0-BE9700D6C57F}"/>
          </ac:spMkLst>
        </pc:spChg>
        <pc:spChg chg="mod">
          <ac:chgData name="Aditya Govind" userId="f06595592dbc01fd" providerId="LiveId" clId="{8B9BEAE4-73D1-0741-B6E0-B66407CBF601}" dt="2025-04-05T07:56:14.022" v="10653"/>
          <ac:spMkLst>
            <pc:docMk/>
            <pc:sldMk cId="39548283" sldId="370"/>
            <ac:spMk id="75" creationId="{13B9E597-F922-E389-AB50-06CFB690CF42}"/>
          </ac:spMkLst>
        </pc:spChg>
        <pc:spChg chg="mod">
          <ac:chgData name="Aditya Govind" userId="f06595592dbc01fd" providerId="LiveId" clId="{8B9BEAE4-73D1-0741-B6E0-B66407CBF601}" dt="2025-04-05T07:56:14.022" v="10653"/>
          <ac:spMkLst>
            <pc:docMk/>
            <pc:sldMk cId="39548283" sldId="370"/>
            <ac:spMk id="77" creationId="{FCED12BA-006F-77EC-6786-B5CFC80EAAF7}"/>
          </ac:spMkLst>
        </pc:spChg>
        <pc:spChg chg="mod">
          <ac:chgData name="Aditya Govind" userId="f06595592dbc01fd" providerId="LiveId" clId="{8B9BEAE4-73D1-0741-B6E0-B66407CBF601}" dt="2025-04-05T07:56:14.022" v="10653"/>
          <ac:spMkLst>
            <pc:docMk/>
            <pc:sldMk cId="39548283" sldId="370"/>
            <ac:spMk id="85" creationId="{AA97276C-56D1-1E12-7F22-7D28FBE821F9}"/>
          </ac:spMkLst>
        </pc:spChg>
        <pc:spChg chg="mod">
          <ac:chgData name="Aditya Govind" userId="f06595592dbc01fd" providerId="LiveId" clId="{8B9BEAE4-73D1-0741-B6E0-B66407CBF601}" dt="2025-04-05T07:56:14.022" v="10653"/>
          <ac:spMkLst>
            <pc:docMk/>
            <pc:sldMk cId="39548283" sldId="370"/>
            <ac:spMk id="86" creationId="{F8ABEB84-9F89-604B-AB8E-806600A51D1F}"/>
          </ac:spMkLst>
        </pc:spChg>
        <pc:spChg chg="mod">
          <ac:chgData name="Aditya Govind" userId="f06595592dbc01fd" providerId="LiveId" clId="{8B9BEAE4-73D1-0741-B6E0-B66407CBF601}" dt="2025-04-05T07:56:14.022" v="10653"/>
          <ac:spMkLst>
            <pc:docMk/>
            <pc:sldMk cId="39548283" sldId="370"/>
            <ac:spMk id="88" creationId="{631CA6A6-ECA0-2E17-0119-44FEE633F942}"/>
          </ac:spMkLst>
        </pc:spChg>
        <pc:spChg chg="mod">
          <ac:chgData name="Aditya Govind" userId="f06595592dbc01fd" providerId="LiveId" clId="{8B9BEAE4-73D1-0741-B6E0-B66407CBF601}" dt="2025-04-05T07:56:14.022" v="10653"/>
          <ac:spMkLst>
            <pc:docMk/>
            <pc:sldMk cId="39548283" sldId="370"/>
            <ac:spMk id="89" creationId="{F720AE08-EBDE-AC8B-99AB-B9D6CF6E4567}"/>
          </ac:spMkLst>
        </pc:spChg>
        <pc:spChg chg="add mod">
          <ac:chgData name="Aditya Govind" userId="f06595592dbc01fd" providerId="LiveId" clId="{8B9BEAE4-73D1-0741-B6E0-B66407CBF601}" dt="2025-04-05T07:56:23.857" v="10655" actId="1076"/>
          <ac:spMkLst>
            <pc:docMk/>
            <pc:sldMk cId="39548283" sldId="370"/>
            <ac:spMk id="90" creationId="{3F0F4F62-A9A0-9147-F266-E574CE688E58}"/>
          </ac:spMkLst>
        </pc:spChg>
        <pc:spChg chg="add mod">
          <ac:chgData name="Aditya Govind" userId="f06595592dbc01fd" providerId="LiveId" clId="{8B9BEAE4-73D1-0741-B6E0-B66407CBF601}" dt="2025-04-05T07:56:23.857" v="10655" actId="1076"/>
          <ac:spMkLst>
            <pc:docMk/>
            <pc:sldMk cId="39548283" sldId="370"/>
            <ac:spMk id="91" creationId="{56381ACC-ED15-C726-539B-DE8129CD42CF}"/>
          </ac:spMkLst>
        </pc:spChg>
        <pc:spChg chg="add mod">
          <ac:chgData name="Aditya Govind" userId="f06595592dbc01fd" providerId="LiveId" clId="{8B9BEAE4-73D1-0741-B6E0-B66407CBF601}" dt="2025-04-05T07:56:23.857" v="10655" actId="1076"/>
          <ac:spMkLst>
            <pc:docMk/>
            <pc:sldMk cId="39548283" sldId="370"/>
            <ac:spMk id="92" creationId="{3CB220BD-69BE-A05D-C753-D0D4EB95A34E}"/>
          </ac:spMkLst>
        </pc:spChg>
        <pc:spChg chg="add mod">
          <ac:chgData name="Aditya Govind" userId="f06595592dbc01fd" providerId="LiveId" clId="{8B9BEAE4-73D1-0741-B6E0-B66407CBF601}" dt="2025-04-05T07:56:23.857" v="10655" actId="1076"/>
          <ac:spMkLst>
            <pc:docMk/>
            <pc:sldMk cId="39548283" sldId="370"/>
            <ac:spMk id="93" creationId="{0BAC19B9-64A6-1139-E6E4-E5685C8516FE}"/>
          </ac:spMkLst>
        </pc:spChg>
        <pc:spChg chg="add mod">
          <ac:chgData name="Aditya Govind" userId="f06595592dbc01fd" providerId="LiveId" clId="{8B9BEAE4-73D1-0741-B6E0-B66407CBF601}" dt="2025-04-05T07:56:23.857" v="10655" actId="1076"/>
          <ac:spMkLst>
            <pc:docMk/>
            <pc:sldMk cId="39548283" sldId="370"/>
            <ac:spMk id="94" creationId="{8180FC2F-A4AB-7614-E92F-302E0C247773}"/>
          </ac:spMkLst>
        </pc:spChg>
        <pc:spChg chg="add mod">
          <ac:chgData name="Aditya Govind" userId="f06595592dbc01fd" providerId="LiveId" clId="{8B9BEAE4-73D1-0741-B6E0-B66407CBF601}" dt="2025-04-05T07:56:23.857" v="10655" actId="1076"/>
          <ac:spMkLst>
            <pc:docMk/>
            <pc:sldMk cId="39548283" sldId="370"/>
            <ac:spMk id="95" creationId="{5353281B-9B00-8964-9865-2EF736402C80}"/>
          </ac:spMkLst>
        </pc:spChg>
        <pc:spChg chg="add mod">
          <ac:chgData name="Aditya Govind" userId="f06595592dbc01fd" providerId="LiveId" clId="{8B9BEAE4-73D1-0741-B6E0-B66407CBF601}" dt="2025-04-05T07:56:23.857" v="10655" actId="1076"/>
          <ac:spMkLst>
            <pc:docMk/>
            <pc:sldMk cId="39548283" sldId="370"/>
            <ac:spMk id="96" creationId="{43A5C508-F5D8-4ABB-08EA-998A246A2E6D}"/>
          </ac:spMkLst>
        </pc:spChg>
        <pc:spChg chg="add mod">
          <ac:chgData name="Aditya Govind" userId="f06595592dbc01fd" providerId="LiveId" clId="{8B9BEAE4-73D1-0741-B6E0-B66407CBF601}" dt="2025-04-05T07:56:23.857" v="10655" actId="1076"/>
          <ac:spMkLst>
            <pc:docMk/>
            <pc:sldMk cId="39548283" sldId="370"/>
            <ac:spMk id="97" creationId="{D97587E4-EF8D-4A24-599C-193E927C7547}"/>
          </ac:spMkLst>
        </pc:spChg>
        <pc:spChg chg="add mod">
          <ac:chgData name="Aditya Govind" userId="f06595592dbc01fd" providerId="LiveId" clId="{8B9BEAE4-73D1-0741-B6E0-B66407CBF601}" dt="2025-04-05T07:56:23.857" v="10655" actId="1076"/>
          <ac:spMkLst>
            <pc:docMk/>
            <pc:sldMk cId="39548283" sldId="370"/>
            <ac:spMk id="98" creationId="{0F283966-7D9E-2F60-F29A-DB4BFEE2CBF3}"/>
          </ac:spMkLst>
        </pc:spChg>
        <pc:spChg chg="add mod">
          <ac:chgData name="Aditya Govind" userId="f06595592dbc01fd" providerId="LiveId" clId="{8B9BEAE4-73D1-0741-B6E0-B66407CBF601}" dt="2025-04-05T07:56:23.857" v="10655" actId="1076"/>
          <ac:spMkLst>
            <pc:docMk/>
            <pc:sldMk cId="39548283" sldId="370"/>
            <ac:spMk id="99" creationId="{16B4018A-0E42-12CF-3E9C-C8573FD84502}"/>
          </ac:spMkLst>
        </pc:spChg>
        <pc:spChg chg="add mod">
          <ac:chgData name="Aditya Govind" userId="f06595592dbc01fd" providerId="LiveId" clId="{8B9BEAE4-73D1-0741-B6E0-B66407CBF601}" dt="2025-04-05T07:56:23.857" v="10655" actId="1076"/>
          <ac:spMkLst>
            <pc:docMk/>
            <pc:sldMk cId="39548283" sldId="370"/>
            <ac:spMk id="100" creationId="{247B01A8-AE5A-9437-2884-7971A6AAD017}"/>
          </ac:spMkLst>
        </pc:spChg>
        <pc:spChg chg="add mod">
          <ac:chgData name="Aditya Govind" userId="f06595592dbc01fd" providerId="LiveId" clId="{8B9BEAE4-73D1-0741-B6E0-B66407CBF601}" dt="2025-04-05T07:56:23.857" v="10655" actId="1076"/>
          <ac:spMkLst>
            <pc:docMk/>
            <pc:sldMk cId="39548283" sldId="370"/>
            <ac:spMk id="101" creationId="{1C377BFB-22BE-D14B-42C2-B6DC0905D35F}"/>
          </ac:spMkLst>
        </pc:spChg>
        <pc:spChg chg="add mod">
          <ac:chgData name="Aditya Govind" userId="f06595592dbc01fd" providerId="LiveId" clId="{8B9BEAE4-73D1-0741-B6E0-B66407CBF601}" dt="2025-04-05T07:56:23.857" v="10655" actId="1076"/>
          <ac:spMkLst>
            <pc:docMk/>
            <pc:sldMk cId="39548283" sldId="370"/>
            <ac:spMk id="102" creationId="{CECE99D3-260B-93CD-63B5-5D50DD9590BC}"/>
          </ac:spMkLst>
        </pc:spChg>
        <pc:spChg chg="add mod">
          <ac:chgData name="Aditya Govind" userId="f06595592dbc01fd" providerId="LiveId" clId="{8B9BEAE4-73D1-0741-B6E0-B66407CBF601}" dt="2025-04-05T07:56:23.857" v="10655" actId="1076"/>
          <ac:spMkLst>
            <pc:docMk/>
            <pc:sldMk cId="39548283" sldId="370"/>
            <ac:spMk id="103" creationId="{DDB59562-7ADC-CE21-84F4-77306BE5DBA8}"/>
          </ac:spMkLst>
        </pc:spChg>
        <pc:spChg chg="add mod">
          <ac:chgData name="Aditya Govind" userId="f06595592dbc01fd" providerId="LiveId" clId="{8B9BEAE4-73D1-0741-B6E0-B66407CBF601}" dt="2025-04-05T07:56:23.857" v="10655" actId="1076"/>
          <ac:spMkLst>
            <pc:docMk/>
            <pc:sldMk cId="39548283" sldId="370"/>
            <ac:spMk id="104" creationId="{3350872A-16D0-E471-4030-8026EC936E9D}"/>
          </ac:spMkLst>
        </pc:spChg>
        <pc:spChg chg="add mod">
          <ac:chgData name="Aditya Govind" userId="f06595592dbc01fd" providerId="LiveId" clId="{8B9BEAE4-73D1-0741-B6E0-B66407CBF601}" dt="2025-04-05T07:56:23.857" v="10655" actId="1076"/>
          <ac:spMkLst>
            <pc:docMk/>
            <pc:sldMk cId="39548283" sldId="370"/>
            <ac:spMk id="105" creationId="{9C6703F5-FEA0-2F98-B851-6713187E92D3}"/>
          </ac:spMkLst>
        </pc:spChg>
        <pc:spChg chg="add mod">
          <ac:chgData name="Aditya Govind" userId="f06595592dbc01fd" providerId="LiveId" clId="{8B9BEAE4-73D1-0741-B6E0-B66407CBF601}" dt="2025-04-05T07:56:23.857" v="10655" actId="1076"/>
          <ac:spMkLst>
            <pc:docMk/>
            <pc:sldMk cId="39548283" sldId="370"/>
            <ac:spMk id="106" creationId="{596ADF39-4F41-1C78-DB11-812F65AAFE2F}"/>
          </ac:spMkLst>
        </pc:spChg>
        <pc:spChg chg="add mod">
          <ac:chgData name="Aditya Govind" userId="f06595592dbc01fd" providerId="LiveId" clId="{8B9BEAE4-73D1-0741-B6E0-B66407CBF601}" dt="2025-04-05T07:56:23.857" v="10655" actId="1076"/>
          <ac:spMkLst>
            <pc:docMk/>
            <pc:sldMk cId="39548283" sldId="370"/>
            <ac:spMk id="107" creationId="{3317DB0B-AF74-5BF8-59AC-EB40C5D1AA6E}"/>
          </ac:spMkLst>
        </pc:spChg>
        <pc:spChg chg="add mod">
          <ac:chgData name="Aditya Govind" userId="f06595592dbc01fd" providerId="LiveId" clId="{8B9BEAE4-73D1-0741-B6E0-B66407CBF601}" dt="2025-04-05T07:56:23.857" v="10655" actId="1076"/>
          <ac:spMkLst>
            <pc:docMk/>
            <pc:sldMk cId="39548283" sldId="370"/>
            <ac:spMk id="108" creationId="{848CD697-E2D5-37A3-B74F-E590AB384AF8}"/>
          </ac:spMkLst>
        </pc:spChg>
        <pc:spChg chg="add mod">
          <ac:chgData name="Aditya Govind" userId="f06595592dbc01fd" providerId="LiveId" clId="{8B9BEAE4-73D1-0741-B6E0-B66407CBF601}" dt="2025-04-05T07:56:23.857" v="10655" actId="1076"/>
          <ac:spMkLst>
            <pc:docMk/>
            <pc:sldMk cId="39548283" sldId="370"/>
            <ac:spMk id="109" creationId="{0BE9576C-F73A-21E5-6C2C-A86119E4DF7E}"/>
          </ac:spMkLst>
        </pc:spChg>
        <pc:spChg chg="add mod">
          <ac:chgData name="Aditya Govind" userId="f06595592dbc01fd" providerId="LiveId" clId="{8B9BEAE4-73D1-0741-B6E0-B66407CBF601}" dt="2025-04-05T07:56:23.857" v="10655" actId="1076"/>
          <ac:spMkLst>
            <pc:docMk/>
            <pc:sldMk cId="39548283" sldId="370"/>
            <ac:spMk id="110" creationId="{0C201F9E-869F-DC15-886B-EB8BE0A463A3}"/>
          </ac:spMkLst>
        </pc:spChg>
        <pc:spChg chg="mod">
          <ac:chgData name="Aditya Govind" userId="f06595592dbc01fd" providerId="LiveId" clId="{8B9BEAE4-73D1-0741-B6E0-B66407CBF601}" dt="2025-04-05T07:58:34.733" v="10677" actId="1582"/>
          <ac:spMkLst>
            <pc:docMk/>
            <pc:sldMk cId="39548283" sldId="370"/>
            <ac:spMk id="112" creationId="{18FFC2E8-BB63-A6AD-5BEB-52EF441259B0}"/>
          </ac:spMkLst>
        </pc:spChg>
        <pc:spChg chg="mod">
          <ac:chgData name="Aditya Govind" userId="f06595592dbc01fd" providerId="LiveId" clId="{8B9BEAE4-73D1-0741-B6E0-B66407CBF601}" dt="2025-04-05T07:57:33.033" v="10665" actId="207"/>
          <ac:spMkLst>
            <pc:docMk/>
            <pc:sldMk cId="39548283" sldId="370"/>
            <ac:spMk id="114" creationId="{F1871B09-13BB-A3E6-1E9A-EB14A76D663C}"/>
          </ac:spMkLst>
        </pc:spChg>
        <pc:spChg chg="mod">
          <ac:chgData name="Aditya Govind" userId="f06595592dbc01fd" providerId="LiveId" clId="{8B9BEAE4-73D1-0741-B6E0-B66407CBF601}" dt="2025-04-05T07:57:33.033" v="10665" actId="207"/>
          <ac:spMkLst>
            <pc:docMk/>
            <pc:sldMk cId="39548283" sldId="370"/>
            <ac:spMk id="115" creationId="{72B3C01F-09D3-60C9-E037-D148E4153353}"/>
          </ac:spMkLst>
        </pc:spChg>
        <pc:spChg chg="add del mod">
          <ac:chgData name="Aditya Govind" userId="f06595592dbc01fd" providerId="LiveId" clId="{8B9BEAE4-73D1-0741-B6E0-B66407CBF601}" dt="2025-04-05T07:57:55.261" v="10670" actId="478"/>
          <ac:spMkLst>
            <pc:docMk/>
            <pc:sldMk cId="39548283" sldId="370"/>
            <ac:spMk id="116" creationId="{87AFD53D-230F-F9D0-E868-878C4D619290}"/>
          </ac:spMkLst>
        </pc:spChg>
        <pc:spChg chg="add del mod">
          <ac:chgData name="Aditya Govind" userId="f06595592dbc01fd" providerId="LiveId" clId="{8B9BEAE4-73D1-0741-B6E0-B66407CBF601}" dt="2025-04-05T07:57:42.441" v="10667" actId="478"/>
          <ac:spMkLst>
            <pc:docMk/>
            <pc:sldMk cId="39548283" sldId="370"/>
            <ac:spMk id="117" creationId="{A241A23C-B327-43CA-B0FA-195D8162440A}"/>
          </ac:spMkLst>
        </pc:spChg>
        <pc:spChg chg="add del mod">
          <ac:chgData name="Aditya Govind" userId="f06595592dbc01fd" providerId="LiveId" clId="{8B9BEAE4-73D1-0741-B6E0-B66407CBF601}" dt="2025-04-05T07:57:47.256" v="10669" actId="478"/>
          <ac:spMkLst>
            <pc:docMk/>
            <pc:sldMk cId="39548283" sldId="370"/>
            <ac:spMk id="118" creationId="{42162A04-D35B-37D0-32AB-17C0015DD8BE}"/>
          </ac:spMkLst>
        </pc:spChg>
        <pc:spChg chg="add del mod">
          <ac:chgData name="Aditya Govind" userId="f06595592dbc01fd" providerId="LiveId" clId="{8B9BEAE4-73D1-0741-B6E0-B66407CBF601}" dt="2025-04-05T07:58:06.333" v="10673" actId="478"/>
          <ac:spMkLst>
            <pc:docMk/>
            <pc:sldMk cId="39548283" sldId="370"/>
            <ac:spMk id="119" creationId="{AEBA3772-7940-2C65-BCC3-5767071BB042}"/>
          </ac:spMkLst>
        </pc:spChg>
        <pc:spChg chg="add del mod">
          <ac:chgData name="Aditya Govind" userId="f06595592dbc01fd" providerId="LiveId" clId="{8B9BEAE4-73D1-0741-B6E0-B66407CBF601}" dt="2025-04-05T08:06:00.628" v="10707" actId="478"/>
          <ac:spMkLst>
            <pc:docMk/>
            <pc:sldMk cId="39548283" sldId="370"/>
            <ac:spMk id="121" creationId="{12A10673-146B-0A5B-ADA7-91FF553DAB6E}"/>
          </ac:spMkLst>
        </pc:spChg>
        <pc:grpChg chg="add mod">
          <ac:chgData name="Aditya Govind" userId="f06595592dbc01fd" providerId="LiveId" clId="{8B9BEAE4-73D1-0741-B6E0-B66407CBF601}" dt="2025-04-05T07:56:23.857" v="10655" actId="1076"/>
          <ac:grpSpMkLst>
            <pc:docMk/>
            <pc:sldMk cId="39548283" sldId="370"/>
            <ac:grpSpMk id="14" creationId="{13D73794-F659-9825-CF46-B5D8F65D9629}"/>
          </ac:grpSpMkLst>
        </pc:grpChg>
        <pc:grpChg chg="add mod">
          <ac:chgData name="Aditya Govind" userId="f06595592dbc01fd" providerId="LiveId" clId="{8B9BEAE4-73D1-0741-B6E0-B66407CBF601}" dt="2025-04-05T07:56:23.857" v="10655" actId="1076"/>
          <ac:grpSpMkLst>
            <pc:docMk/>
            <pc:sldMk cId="39548283" sldId="370"/>
            <ac:grpSpMk id="48" creationId="{5DE9551A-C4C6-3DC3-D6E2-DFBCB046DF91}"/>
          </ac:grpSpMkLst>
        </pc:grpChg>
        <pc:grpChg chg="add mod">
          <ac:chgData name="Aditya Govind" userId="f06595592dbc01fd" providerId="LiveId" clId="{8B9BEAE4-73D1-0741-B6E0-B66407CBF601}" dt="2025-04-05T07:56:23.857" v="10655" actId="1076"/>
          <ac:grpSpMkLst>
            <pc:docMk/>
            <pc:sldMk cId="39548283" sldId="370"/>
            <ac:grpSpMk id="52" creationId="{1AA86991-8D4C-0495-19A6-D1F20589CF71}"/>
          </ac:grpSpMkLst>
        </pc:grpChg>
        <pc:grpChg chg="add mod">
          <ac:chgData name="Aditya Govind" userId="f06595592dbc01fd" providerId="LiveId" clId="{8B9BEAE4-73D1-0741-B6E0-B66407CBF601}" dt="2025-04-05T07:56:23.857" v="10655" actId="1076"/>
          <ac:grpSpMkLst>
            <pc:docMk/>
            <pc:sldMk cId="39548283" sldId="370"/>
            <ac:grpSpMk id="57" creationId="{D3D4B65B-F980-E0A8-33FF-9D69F9B99C22}"/>
          </ac:grpSpMkLst>
        </pc:grpChg>
        <pc:grpChg chg="add mod">
          <ac:chgData name="Aditya Govind" userId="f06595592dbc01fd" providerId="LiveId" clId="{8B9BEAE4-73D1-0741-B6E0-B66407CBF601}" dt="2025-04-05T07:56:23.857" v="10655" actId="1076"/>
          <ac:grpSpMkLst>
            <pc:docMk/>
            <pc:sldMk cId="39548283" sldId="370"/>
            <ac:grpSpMk id="61" creationId="{6D26D97A-1D34-772A-5FF2-5D4399A224D1}"/>
          </ac:grpSpMkLst>
        </pc:grpChg>
        <pc:grpChg chg="add mod">
          <ac:chgData name="Aditya Govind" userId="f06595592dbc01fd" providerId="LiveId" clId="{8B9BEAE4-73D1-0741-B6E0-B66407CBF601}" dt="2025-04-05T07:56:23.857" v="10655" actId="1076"/>
          <ac:grpSpMkLst>
            <pc:docMk/>
            <pc:sldMk cId="39548283" sldId="370"/>
            <ac:grpSpMk id="63" creationId="{CC351C64-5009-1916-1A86-4DFD4117F17C}"/>
          </ac:grpSpMkLst>
        </pc:grpChg>
        <pc:grpChg chg="add mod">
          <ac:chgData name="Aditya Govind" userId="f06595592dbc01fd" providerId="LiveId" clId="{8B9BEAE4-73D1-0741-B6E0-B66407CBF601}" dt="2025-04-05T07:56:23.857" v="10655" actId="1076"/>
          <ac:grpSpMkLst>
            <pc:docMk/>
            <pc:sldMk cId="39548283" sldId="370"/>
            <ac:grpSpMk id="67" creationId="{512A5BBB-C003-965F-1A45-FBAA1D90689C}"/>
          </ac:grpSpMkLst>
        </pc:grpChg>
        <pc:grpChg chg="add mod">
          <ac:chgData name="Aditya Govind" userId="f06595592dbc01fd" providerId="LiveId" clId="{8B9BEAE4-73D1-0741-B6E0-B66407CBF601}" dt="2025-04-05T07:56:23.857" v="10655" actId="1076"/>
          <ac:grpSpMkLst>
            <pc:docMk/>
            <pc:sldMk cId="39548283" sldId="370"/>
            <ac:grpSpMk id="74" creationId="{15AA8267-C6FA-8BA4-9652-9B2EA0A632A8}"/>
          </ac:grpSpMkLst>
        </pc:grpChg>
        <pc:grpChg chg="add mod">
          <ac:chgData name="Aditya Govind" userId="f06595592dbc01fd" providerId="LiveId" clId="{8B9BEAE4-73D1-0741-B6E0-B66407CBF601}" dt="2025-04-05T07:56:23.857" v="10655" actId="1076"/>
          <ac:grpSpMkLst>
            <pc:docMk/>
            <pc:sldMk cId="39548283" sldId="370"/>
            <ac:grpSpMk id="84" creationId="{451A7F00-9BC1-9537-A508-AAE229EBA167}"/>
          </ac:grpSpMkLst>
        </pc:grpChg>
        <pc:grpChg chg="add mod">
          <ac:chgData name="Aditya Govind" userId="f06595592dbc01fd" providerId="LiveId" clId="{8B9BEAE4-73D1-0741-B6E0-B66407CBF601}" dt="2025-04-05T07:56:23.857" v="10655" actId="1076"/>
          <ac:grpSpMkLst>
            <pc:docMk/>
            <pc:sldMk cId="39548283" sldId="370"/>
            <ac:grpSpMk id="87" creationId="{AB8D3758-EFF5-8B32-CF1A-396F85E10B3A}"/>
          </ac:grpSpMkLst>
        </pc:grpChg>
        <pc:grpChg chg="add del mod">
          <ac:chgData name="Aditya Govind" userId="f06595592dbc01fd" providerId="LiveId" clId="{8B9BEAE4-73D1-0741-B6E0-B66407CBF601}" dt="2025-04-05T08:06:00.628" v="10707" actId="478"/>
          <ac:grpSpMkLst>
            <pc:docMk/>
            <pc:sldMk cId="39548283" sldId="370"/>
            <ac:grpSpMk id="111" creationId="{F4669FC9-62FE-01F1-F95F-BE49EAACCE20}"/>
          </ac:grpSpMkLst>
        </pc:grpChg>
        <pc:grpChg chg="add del mod">
          <ac:chgData name="Aditya Govind" userId="f06595592dbc01fd" providerId="LiveId" clId="{8B9BEAE4-73D1-0741-B6E0-B66407CBF601}" dt="2025-04-05T07:58:02.391" v="10672" actId="478"/>
          <ac:grpSpMkLst>
            <pc:docMk/>
            <pc:sldMk cId="39548283" sldId="370"/>
            <ac:grpSpMk id="113" creationId="{B1D385EB-7E6F-AE61-3C05-6B02A8A4AD6D}"/>
          </ac:grpSpMkLst>
        </pc:grpChg>
        <pc:graphicFrameChg chg="add del mod modGraphic">
          <ac:chgData name="Aditya Govind" userId="f06595592dbc01fd" providerId="LiveId" clId="{8B9BEAE4-73D1-0741-B6E0-B66407CBF601}" dt="2025-04-05T12:24:46.554" v="14796" actId="478"/>
          <ac:graphicFrameMkLst>
            <pc:docMk/>
            <pc:sldMk cId="39548283" sldId="370"/>
            <ac:graphicFrameMk id="3" creationId="{78D2CE9B-1716-14EA-D792-DC6001F31FBB}"/>
          </ac:graphicFrameMkLst>
        </pc:graphicFrameChg>
        <pc:graphicFrameChg chg="add mod modGraphic">
          <ac:chgData name="Aditya Govind" userId="f06595592dbc01fd" providerId="LiveId" clId="{8B9BEAE4-73D1-0741-B6E0-B66407CBF601}" dt="2025-04-05T12:44:01.328" v="15080" actId="1036"/>
          <ac:graphicFrameMkLst>
            <pc:docMk/>
            <pc:sldMk cId="39548283" sldId="370"/>
            <ac:graphicFrameMk id="122" creationId="{8E43D883-644F-CA65-5EF7-87D5C99538CB}"/>
          </ac:graphicFrameMkLst>
        </pc:graphicFrameChg>
      </pc:sldChg>
      <pc:sldChg chg="modSp mod">
        <pc:chgData name="Aditya Govind" userId="f06595592dbc01fd" providerId="LiveId" clId="{8B9BEAE4-73D1-0741-B6E0-B66407CBF601}" dt="2025-04-05T10:35:51.870" v="12819" actId="1037"/>
        <pc:sldMkLst>
          <pc:docMk/>
          <pc:sldMk cId="2304872673" sldId="372"/>
        </pc:sldMkLst>
        <pc:spChg chg="mod">
          <ac:chgData name="Aditya Govind" userId="f06595592dbc01fd" providerId="LiveId" clId="{8B9BEAE4-73D1-0741-B6E0-B66407CBF601}" dt="2025-04-05T10:35:05.864" v="12801" actId="1582"/>
          <ac:spMkLst>
            <pc:docMk/>
            <pc:sldMk cId="2304872673" sldId="372"/>
            <ac:spMk id="9" creationId="{9250E806-3D83-5EE1-19C4-6D92743B97AB}"/>
          </ac:spMkLst>
        </pc:spChg>
        <pc:spChg chg="mod">
          <ac:chgData name="Aditya Govind" userId="f06595592dbc01fd" providerId="LiveId" clId="{8B9BEAE4-73D1-0741-B6E0-B66407CBF601}" dt="2025-04-05T10:35:05.864" v="12801" actId="1582"/>
          <ac:spMkLst>
            <pc:docMk/>
            <pc:sldMk cId="2304872673" sldId="372"/>
            <ac:spMk id="12" creationId="{D288B937-C4FB-0D7D-94C3-2E2BF544B848}"/>
          </ac:spMkLst>
        </pc:spChg>
        <pc:spChg chg="mod">
          <ac:chgData name="Aditya Govind" userId="f06595592dbc01fd" providerId="LiveId" clId="{8B9BEAE4-73D1-0741-B6E0-B66407CBF601}" dt="2025-04-05T10:35:05.864" v="12801" actId="1582"/>
          <ac:spMkLst>
            <pc:docMk/>
            <pc:sldMk cId="2304872673" sldId="372"/>
            <ac:spMk id="17" creationId="{57A0787F-2D7C-31A3-E67C-9694EE3A2014}"/>
          </ac:spMkLst>
        </pc:spChg>
        <pc:spChg chg="mod">
          <ac:chgData name="Aditya Govind" userId="f06595592dbc01fd" providerId="LiveId" clId="{8B9BEAE4-73D1-0741-B6E0-B66407CBF601}" dt="2025-04-05T10:35:20.693" v="12803" actId="207"/>
          <ac:spMkLst>
            <pc:docMk/>
            <pc:sldMk cId="2304872673" sldId="372"/>
            <ac:spMk id="21" creationId="{238CCEBC-447D-8ECE-10B2-9073A126E9D9}"/>
          </ac:spMkLst>
        </pc:spChg>
        <pc:spChg chg="mod">
          <ac:chgData name="Aditya Govind" userId="f06595592dbc01fd" providerId="LiveId" clId="{8B9BEAE4-73D1-0741-B6E0-B66407CBF601}" dt="2025-04-05T10:35:51.870" v="12819" actId="1037"/>
          <ac:spMkLst>
            <pc:docMk/>
            <pc:sldMk cId="2304872673" sldId="372"/>
            <ac:spMk id="23" creationId="{01BC85C9-E310-E37B-685A-54055B518669}"/>
          </ac:spMkLst>
        </pc:spChg>
        <pc:spChg chg="mod">
          <ac:chgData name="Aditya Govind" userId="f06595592dbc01fd" providerId="LiveId" clId="{8B9BEAE4-73D1-0741-B6E0-B66407CBF601}" dt="2025-04-05T10:35:05.864" v="12801" actId="1582"/>
          <ac:spMkLst>
            <pc:docMk/>
            <pc:sldMk cId="2304872673" sldId="372"/>
            <ac:spMk id="24" creationId="{689ADC30-A10C-71FE-BAFD-BB44E955A519}"/>
          </ac:spMkLst>
        </pc:spChg>
        <pc:spChg chg="mod">
          <ac:chgData name="Aditya Govind" userId="f06595592dbc01fd" providerId="LiveId" clId="{8B9BEAE4-73D1-0741-B6E0-B66407CBF601}" dt="2025-04-05T10:35:05.864" v="12801" actId="1582"/>
          <ac:spMkLst>
            <pc:docMk/>
            <pc:sldMk cId="2304872673" sldId="372"/>
            <ac:spMk id="27" creationId="{575DCD38-37C4-61D5-B878-C6738F097F5D}"/>
          </ac:spMkLst>
        </pc:spChg>
        <pc:spChg chg="mod">
          <ac:chgData name="Aditya Govind" userId="f06595592dbc01fd" providerId="LiveId" clId="{8B9BEAE4-73D1-0741-B6E0-B66407CBF601}" dt="2025-04-05T10:35:05.864" v="12801" actId="1582"/>
          <ac:spMkLst>
            <pc:docMk/>
            <pc:sldMk cId="2304872673" sldId="372"/>
            <ac:spMk id="28" creationId="{B16EF493-FF16-D85E-9933-1AF76792DB4A}"/>
          </ac:spMkLst>
        </pc:spChg>
        <pc:spChg chg="mod">
          <ac:chgData name="Aditya Govind" userId="f06595592dbc01fd" providerId="LiveId" clId="{8B9BEAE4-73D1-0741-B6E0-B66407CBF601}" dt="2025-04-05T10:35:05.864" v="12801" actId="1582"/>
          <ac:spMkLst>
            <pc:docMk/>
            <pc:sldMk cId="2304872673" sldId="372"/>
            <ac:spMk id="70" creationId="{A0B87E3D-9F6C-DCF7-A16E-699EE129F9DE}"/>
          </ac:spMkLst>
        </pc:spChg>
        <pc:cxnChg chg="mod">
          <ac:chgData name="Aditya Govind" userId="f06595592dbc01fd" providerId="LiveId" clId="{8B9BEAE4-73D1-0741-B6E0-B66407CBF601}" dt="2025-04-05T10:35:51.870" v="12819" actId="1037"/>
          <ac:cxnSpMkLst>
            <pc:docMk/>
            <pc:sldMk cId="2304872673" sldId="372"/>
            <ac:cxnSpMk id="57" creationId="{4C380E41-93C2-1AD5-412B-B19A3C33F8C0}"/>
          </ac:cxnSpMkLst>
        </pc:cxnChg>
      </pc:sldChg>
      <pc:sldChg chg="addSp delSp modSp add mod setBg">
        <pc:chgData name="Aditya Govind" userId="f06595592dbc01fd" providerId="LiveId" clId="{8B9BEAE4-73D1-0741-B6E0-B66407CBF601}" dt="2025-04-05T10:15:54.584" v="12172" actId="1038"/>
        <pc:sldMkLst>
          <pc:docMk/>
          <pc:sldMk cId="3771929812" sldId="379"/>
        </pc:sldMkLst>
        <pc:spChg chg="add del mod">
          <ac:chgData name="Aditya Govind" userId="f06595592dbc01fd" providerId="LiveId" clId="{8B9BEAE4-73D1-0741-B6E0-B66407CBF601}" dt="2025-04-05T09:14:54.905" v="11384" actId="478"/>
          <ac:spMkLst>
            <pc:docMk/>
            <pc:sldMk cId="3771929812" sldId="379"/>
            <ac:spMk id="2" creationId="{07325D75-4678-82A5-6D78-70959D1446ED}"/>
          </ac:spMkLst>
        </pc:spChg>
        <pc:spChg chg="add mod">
          <ac:chgData name="Aditya Govind" userId="f06595592dbc01fd" providerId="LiveId" clId="{8B9BEAE4-73D1-0741-B6E0-B66407CBF601}" dt="2025-04-05T09:18:29.561" v="11447" actId="20577"/>
          <ac:spMkLst>
            <pc:docMk/>
            <pc:sldMk cId="3771929812" sldId="379"/>
            <ac:spMk id="3" creationId="{F5622ABF-5E68-13A8-2098-9F1DA443FB5A}"/>
          </ac:spMkLst>
        </pc:spChg>
        <pc:spChg chg="mod">
          <ac:chgData name="Aditya Govind" userId="f06595592dbc01fd" providerId="LiveId" clId="{8B9BEAE4-73D1-0741-B6E0-B66407CBF601}" dt="2025-04-05T09:49:54.281" v="11917" actId="1035"/>
          <ac:spMkLst>
            <pc:docMk/>
            <pc:sldMk cId="3771929812" sldId="379"/>
            <ac:spMk id="4" creationId="{DFD18880-02CE-96EB-4478-52447FD1A330}"/>
          </ac:spMkLst>
        </pc:spChg>
        <pc:spChg chg="mod">
          <ac:chgData name="Aditya Govind" userId="f06595592dbc01fd" providerId="LiveId" clId="{8B9BEAE4-73D1-0741-B6E0-B66407CBF601}" dt="2025-04-05T10:06:43.302" v="12022" actId="113"/>
          <ac:spMkLst>
            <pc:docMk/>
            <pc:sldMk cId="3771929812" sldId="379"/>
            <ac:spMk id="5" creationId="{7C5D8E79-1850-2B37-BB10-8DD8FA9A564C}"/>
          </ac:spMkLst>
        </pc:spChg>
        <pc:spChg chg="mod">
          <ac:chgData name="Aditya Govind" userId="f06595592dbc01fd" providerId="LiveId" clId="{8B9BEAE4-73D1-0741-B6E0-B66407CBF601}" dt="2025-04-05T10:10:03.170" v="12127" actId="1036"/>
          <ac:spMkLst>
            <pc:docMk/>
            <pc:sldMk cId="3771929812" sldId="379"/>
            <ac:spMk id="6" creationId="{A732CDE6-1E6D-E575-86E3-BBBBFE81D9D6}"/>
          </ac:spMkLst>
        </pc:spChg>
        <pc:spChg chg="add del mod">
          <ac:chgData name="Aditya Govind" userId="f06595592dbc01fd" providerId="LiveId" clId="{8B9BEAE4-73D1-0741-B6E0-B66407CBF601}" dt="2025-04-05T09:47:43.287" v="11908" actId="1036"/>
          <ac:spMkLst>
            <pc:docMk/>
            <pc:sldMk cId="3771929812" sldId="379"/>
            <ac:spMk id="11" creationId="{7A9CFF1C-D4A4-AC92-4FC8-51A976E37DF5}"/>
          </ac:spMkLst>
        </pc:spChg>
        <pc:spChg chg="mod">
          <ac:chgData name="Aditya Govind" userId="f06595592dbc01fd" providerId="LiveId" clId="{8B9BEAE4-73D1-0741-B6E0-B66407CBF601}" dt="2025-04-05T10:15:39.832" v="12140" actId="1038"/>
          <ac:spMkLst>
            <pc:docMk/>
            <pc:sldMk cId="3771929812" sldId="379"/>
            <ac:spMk id="24" creationId="{FD376175-54C0-49F8-1CEA-4B57B53472F1}"/>
          </ac:spMkLst>
        </pc:spChg>
        <pc:spChg chg="add mod">
          <ac:chgData name="Aditya Govind" userId="f06595592dbc01fd" providerId="LiveId" clId="{8B9BEAE4-73D1-0741-B6E0-B66407CBF601}" dt="2025-04-05T09:45:05.446" v="11842" actId="207"/>
          <ac:spMkLst>
            <pc:docMk/>
            <pc:sldMk cId="3771929812" sldId="379"/>
            <ac:spMk id="30" creationId="{5C5C8526-FF0D-A798-B112-841E1E15101C}"/>
          </ac:spMkLst>
        </pc:spChg>
        <pc:spChg chg="add mod">
          <ac:chgData name="Aditya Govind" userId="f06595592dbc01fd" providerId="LiveId" clId="{8B9BEAE4-73D1-0741-B6E0-B66407CBF601}" dt="2025-04-05T09:45:24.770" v="11856" actId="1037"/>
          <ac:spMkLst>
            <pc:docMk/>
            <pc:sldMk cId="3771929812" sldId="379"/>
            <ac:spMk id="31" creationId="{2DA056EC-0804-1570-5D79-57537D100C16}"/>
          </ac:spMkLst>
        </pc:spChg>
        <pc:spChg chg="mod">
          <ac:chgData name="Aditya Govind" userId="f06595592dbc01fd" providerId="LiveId" clId="{8B9BEAE4-73D1-0741-B6E0-B66407CBF601}" dt="2025-04-05T10:15:39.832" v="12140" actId="1038"/>
          <ac:spMkLst>
            <pc:docMk/>
            <pc:sldMk cId="3771929812" sldId="379"/>
            <ac:spMk id="34" creationId="{FF468C9D-3817-578C-9945-90F092665ACC}"/>
          </ac:spMkLst>
        </pc:spChg>
        <pc:spChg chg="mod">
          <ac:chgData name="Aditya Govind" userId="f06595592dbc01fd" providerId="LiveId" clId="{8B9BEAE4-73D1-0741-B6E0-B66407CBF601}" dt="2025-04-05T10:15:39.832" v="12140" actId="1038"/>
          <ac:spMkLst>
            <pc:docMk/>
            <pc:sldMk cId="3771929812" sldId="379"/>
            <ac:spMk id="36" creationId="{D036CC85-4E69-D2F0-AEFA-D44010D439FB}"/>
          </ac:spMkLst>
        </pc:spChg>
        <pc:spChg chg="add del mod">
          <ac:chgData name="Aditya Govind" userId="f06595592dbc01fd" providerId="LiveId" clId="{8B9BEAE4-73D1-0741-B6E0-B66407CBF601}" dt="2025-04-05T09:37:55.493" v="11772" actId="1035"/>
          <ac:spMkLst>
            <pc:docMk/>
            <pc:sldMk cId="3771929812" sldId="379"/>
            <ac:spMk id="45" creationId="{B1D428C5-CD39-6AC4-E935-7FCE6DBA7DDB}"/>
          </ac:spMkLst>
        </pc:spChg>
        <pc:spChg chg="mod">
          <ac:chgData name="Aditya Govind" userId="f06595592dbc01fd" providerId="LiveId" clId="{8B9BEAE4-73D1-0741-B6E0-B66407CBF601}" dt="2025-04-05T10:08:56.866" v="12094" actId="2085"/>
          <ac:spMkLst>
            <pc:docMk/>
            <pc:sldMk cId="3771929812" sldId="379"/>
            <ac:spMk id="50" creationId="{465C3673-07A3-82B6-C4A6-3B153B92EDB1}"/>
          </ac:spMkLst>
        </pc:spChg>
        <pc:spChg chg="mod">
          <ac:chgData name="Aditya Govind" userId="f06595592dbc01fd" providerId="LiveId" clId="{8B9BEAE4-73D1-0741-B6E0-B66407CBF601}" dt="2025-04-05T10:08:56.866" v="12094" actId="2085"/>
          <ac:spMkLst>
            <pc:docMk/>
            <pc:sldMk cId="3771929812" sldId="379"/>
            <ac:spMk id="51" creationId="{1B39D67D-977A-F7D0-635D-F43BCD03CED5}"/>
          </ac:spMkLst>
        </pc:spChg>
        <pc:spChg chg="mod">
          <ac:chgData name="Aditya Govind" userId="f06595592dbc01fd" providerId="LiveId" clId="{8B9BEAE4-73D1-0741-B6E0-B66407CBF601}" dt="2025-04-05T10:08:56.866" v="12094" actId="2085"/>
          <ac:spMkLst>
            <pc:docMk/>
            <pc:sldMk cId="3771929812" sldId="379"/>
            <ac:spMk id="52" creationId="{17EDBDF7-CBF0-A263-A998-61BFFCC32520}"/>
          </ac:spMkLst>
        </pc:spChg>
        <pc:spChg chg="mod">
          <ac:chgData name="Aditya Govind" userId="f06595592dbc01fd" providerId="LiveId" clId="{8B9BEAE4-73D1-0741-B6E0-B66407CBF601}" dt="2025-04-05T09:46:26.302" v="11874" actId="1035"/>
          <ac:spMkLst>
            <pc:docMk/>
            <pc:sldMk cId="3771929812" sldId="379"/>
            <ac:spMk id="56" creationId="{578CD5E7-1B59-B01F-DC0C-B02F6311CAD3}"/>
          </ac:spMkLst>
        </pc:spChg>
        <pc:spChg chg="mod">
          <ac:chgData name="Aditya Govind" userId="f06595592dbc01fd" providerId="LiveId" clId="{8B9BEAE4-73D1-0741-B6E0-B66407CBF601}" dt="2025-04-05T10:09:06.398" v="12095" actId="255"/>
          <ac:spMkLst>
            <pc:docMk/>
            <pc:sldMk cId="3771929812" sldId="379"/>
            <ac:spMk id="58" creationId="{B0415CAD-0186-5638-227C-1205127F77FE}"/>
          </ac:spMkLst>
        </pc:spChg>
        <pc:spChg chg="mod">
          <ac:chgData name="Aditya Govind" userId="f06595592dbc01fd" providerId="LiveId" clId="{8B9BEAE4-73D1-0741-B6E0-B66407CBF601}" dt="2025-04-05T10:09:24.750" v="12096" actId="1076"/>
          <ac:spMkLst>
            <pc:docMk/>
            <pc:sldMk cId="3771929812" sldId="379"/>
            <ac:spMk id="59" creationId="{81874DC4-FDED-C771-EEFE-D71C19435F4E}"/>
          </ac:spMkLst>
        </pc:spChg>
        <pc:spChg chg="mod">
          <ac:chgData name="Aditya Govind" userId="f06595592dbc01fd" providerId="LiveId" clId="{8B9BEAE4-73D1-0741-B6E0-B66407CBF601}" dt="2025-04-05T10:13:55.307" v="12128" actId="1076"/>
          <ac:spMkLst>
            <pc:docMk/>
            <pc:sldMk cId="3771929812" sldId="379"/>
            <ac:spMk id="72" creationId="{E03A8CDD-DD49-DD80-BEF2-7D49E6FE5A3E}"/>
          </ac:spMkLst>
        </pc:spChg>
        <pc:spChg chg="mod">
          <ac:chgData name="Aditya Govind" userId="f06595592dbc01fd" providerId="LiveId" clId="{8B9BEAE4-73D1-0741-B6E0-B66407CBF601}" dt="2025-04-05T09:46:26.302" v="11874" actId="1035"/>
          <ac:spMkLst>
            <pc:docMk/>
            <pc:sldMk cId="3771929812" sldId="379"/>
            <ac:spMk id="78" creationId="{2BA0E785-9691-5C7E-2C30-2C9A8228E698}"/>
          </ac:spMkLst>
        </pc:spChg>
        <pc:spChg chg="mod">
          <ac:chgData name="Aditya Govind" userId="f06595592dbc01fd" providerId="LiveId" clId="{8B9BEAE4-73D1-0741-B6E0-B66407CBF601}" dt="2025-04-05T10:09:06.398" v="12095" actId="255"/>
          <ac:spMkLst>
            <pc:docMk/>
            <pc:sldMk cId="3771929812" sldId="379"/>
            <ac:spMk id="79" creationId="{B5B48B44-95EF-B54F-CFF0-407B9F4BB548}"/>
          </ac:spMkLst>
        </pc:spChg>
        <pc:spChg chg="mod">
          <ac:chgData name="Aditya Govind" userId="f06595592dbc01fd" providerId="LiveId" clId="{8B9BEAE4-73D1-0741-B6E0-B66407CBF601}" dt="2025-04-05T09:46:26.302" v="11874" actId="1035"/>
          <ac:spMkLst>
            <pc:docMk/>
            <pc:sldMk cId="3771929812" sldId="379"/>
            <ac:spMk id="84" creationId="{E58B0F9B-00FB-C2D3-7259-EAFD6F6AFD12}"/>
          </ac:spMkLst>
        </pc:spChg>
        <pc:spChg chg="mod">
          <ac:chgData name="Aditya Govind" userId="f06595592dbc01fd" providerId="LiveId" clId="{8B9BEAE4-73D1-0741-B6E0-B66407CBF601}" dt="2025-04-05T10:09:06.398" v="12095" actId="255"/>
          <ac:spMkLst>
            <pc:docMk/>
            <pc:sldMk cId="3771929812" sldId="379"/>
            <ac:spMk id="85" creationId="{6901D2BC-2D5F-729C-32E0-A39B0FD6C5D4}"/>
          </ac:spMkLst>
        </pc:spChg>
        <pc:spChg chg="mod">
          <ac:chgData name="Aditya Govind" userId="f06595592dbc01fd" providerId="LiveId" clId="{8B9BEAE4-73D1-0741-B6E0-B66407CBF601}" dt="2025-04-05T09:46:26.302" v="11874" actId="1035"/>
          <ac:spMkLst>
            <pc:docMk/>
            <pc:sldMk cId="3771929812" sldId="379"/>
            <ac:spMk id="104" creationId="{DCE39D6F-25AE-28CE-20B4-FB43CC45062D}"/>
          </ac:spMkLst>
        </pc:spChg>
        <pc:spChg chg="mod">
          <ac:chgData name="Aditya Govind" userId="f06595592dbc01fd" providerId="LiveId" clId="{8B9BEAE4-73D1-0741-B6E0-B66407CBF601}" dt="2025-04-05T10:09:06.398" v="12095" actId="255"/>
          <ac:spMkLst>
            <pc:docMk/>
            <pc:sldMk cId="3771929812" sldId="379"/>
            <ac:spMk id="105" creationId="{9DB0F029-3620-1981-E8FF-98D515B0B7D9}"/>
          </ac:spMkLst>
        </pc:spChg>
        <pc:spChg chg="mod">
          <ac:chgData name="Aditya Govind" userId="f06595592dbc01fd" providerId="LiveId" clId="{8B9BEAE4-73D1-0741-B6E0-B66407CBF601}" dt="2025-04-05T10:15:54.584" v="12172" actId="1038"/>
          <ac:spMkLst>
            <pc:docMk/>
            <pc:sldMk cId="3771929812" sldId="379"/>
            <ac:spMk id="117" creationId="{8B69D237-7646-5CCB-B54B-3A514983CA81}"/>
          </ac:spMkLst>
        </pc:spChg>
        <pc:cxnChg chg="add del mod">
          <ac:chgData name="Aditya Govind" userId="f06595592dbc01fd" providerId="LiveId" clId="{8B9BEAE4-73D1-0741-B6E0-B66407CBF601}" dt="2025-04-05T09:40:10.693" v="11785" actId="478"/>
          <ac:cxnSpMkLst>
            <pc:docMk/>
            <pc:sldMk cId="3771929812" sldId="379"/>
            <ac:cxnSpMk id="7" creationId="{D468E35D-5B53-274B-80EB-77571A715519}"/>
          </ac:cxnSpMkLst>
        </pc:cxnChg>
        <pc:cxnChg chg="mod">
          <ac:chgData name="Aditya Govind" userId="f06595592dbc01fd" providerId="LiveId" clId="{8B9BEAE4-73D1-0741-B6E0-B66407CBF601}" dt="2025-04-05T10:10:03.170" v="12127" actId="1036"/>
          <ac:cxnSpMkLst>
            <pc:docMk/>
            <pc:sldMk cId="3771929812" sldId="379"/>
            <ac:cxnSpMk id="8" creationId="{0B7FFC69-FE4A-3A04-CEF6-4916449F6A31}"/>
          </ac:cxnSpMkLst>
        </pc:cxnChg>
        <pc:cxnChg chg="add del mod">
          <ac:chgData name="Aditya Govind" userId="f06595592dbc01fd" providerId="LiveId" clId="{8B9BEAE4-73D1-0741-B6E0-B66407CBF601}" dt="2025-04-05T09:40:32.386" v="11788" actId="478"/>
          <ac:cxnSpMkLst>
            <pc:docMk/>
            <pc:sldMk cId="3771929812" sldId="379"/>
            <ac:cxnSpMk id="9" creationId="{24426E0E-A083-EB8F-72FA-45FCEEA20C8C}"/>
          </ac:cxnSpMkLst>
        </pc:cxnChg>
        <pc:cxnChg chg="del mod">
          <ac:chgData name="Aditya Govind" userId="f06595592dbc01fd" providerId="LiveId" clId="{8B9BEAE4-73D1-0741-B6E0-B66407CBF601}" dt="2025-04-05T09:14:50.945" v="11382" actId="478"/>
          <ac:cxnSpMkLst>
            <pc:docMk/>
            <pc:sldMk cId="3771929812" sldId="379"/>
            <ac:cxnSpMk id="12" creationId="{A41E5706-15D4-2FB1-3BC3-28E8C6C2A40F}"/>
          </ac:cxnSpMkLst>
        </pc:cxnChg>
        <pc:cxnChg chg="add del mod">
          <ac:chgData name="Aditya Govind" userId="f06595592dbc01fd" providerId="LiveId" clId="{8B9BEAE4-73D1-0741-B6E0-B66407CBF601}" dt="2025-04-05T09:40:47.370" v="11790" actId="478"/>
          <ac:cxnSpMkLst>
            <pc:docMk/>
            <pc:sldMk cId="3771929812" sldId="379"/>
            <ac:cxnSpMk id="13" creationId="{7870C568-AA0D-32CB-4C99-F911A9897FB3}"/>
          </ac:cxnSpMkLst>
        </pc:cxnChg>
        <pc:cxnChg chg="mod">
          <ac:chgData name="Aditya Govind" userId="f06595592dbc01fd" providerId="LiveId" clId="{8B9BEAE4-73D1-0741-B6E0-B66407CBF601}" dt="2025-04-05T10:15:54.584" v="12172" actId="1038"/>
          <ac:cxnSpMkLst>
            <pc:docMk/>
            <pc:sldMk cId="3771929812" sldId="379"/>
            <ac:cxnSpMk id="14" creationId="{3B0ABD47-72B4-E0BF-25D1-580F222EA35A}"/>
          </ac:cxnSpMkLst>
        </pc:cxnChg>
        <pc:cxnChg chg="add del mod">
          <ac:chgData name="Aditya Govind" userId="f06595592dbc01fd" providerId="LiveId" clId="{8B9BEAE4-73D1-0741-B6E0-B66407CBF601}" dt="2025-04-05T09:43:09.346" v="11824" actId="478"/>
          <ac:cxnSpMkLst>
            <pc:docMk/>
            <pc:sldMk cId="3771929812" sldId="379"/>
            <ac:cxnSpMk id="15" creationId="{69596E8E-7FAC-ED9C-F446-9165BD0E2BD8}"/>
          </ac:cxnSpMkLst>
        </pc:cxnChg>
        <pc:cxnChg chg="add del mod">
          <ac:chgData name="Aditya Govind" userId="f06595592dbc01fd" providerId="LiveId" clId="{8B9BEAE4-73D1-0741-B6E0-B66407CBF601}" dt="2025-04-05T09:14:33.816" v="11374" actId="478"/>
          <ac:cxnSpMkLst>
            <pc:docMk/>
            <pc:sldMk cId="3771929812" sldId="379"/>
            <ac:cxnSpMk id="16" creationId="{B0B13682-707B-000C-F6A3-943A1279BBAB}"/>
          </ac:cxnSpMkLst>
        </pc:cxnChg>
        <pc:cxnChg chg="add del mod">
          <ac:chgData name="Aditya Govind" userId="f06595592dbc01fd" providerId="LiveId" clId="{8B9BEAE4-73D1-0741-B6E0-B66407CBF601}" dt="2025-04-05T09:41:25.257" v="11794" actId="478"/>
          <ac:cxnSpMkLst>
            <pc:docMk/>
            <pc:sldMk cId="3771929812" sldId="379"/>
            <ac:cxnSpMk id="17" creationId="{775200CE-4934-4B5B-DE74-D12AB3F59D2E}"/>
          </ac:cxnSpMkLst>
        </pc:cxnChg>
        <pc:cxnChg chg="add del mod">
          <ac:chgData name="Aditya Govind" userId="f06595592dbc01fd" providerId="LiveId" clId="{8B9BEAE4-73D1-0741-B6E0-B66407CBF601}" dt="2025-04-05T09:14:32.257" v="11373" actId="478"/>
          <ac:cxnSpMkLst>
            <pc:docMk/>
            <pc:sldMk cId="3771929812" sldId="379"/>
            <ac:cxnSpMk id="19" creationId="{BAD7E688-71DC-6C03-46AD-447FB332A75C}"/>
          </ac:cxnSpMkLst>
        </pc:cxnChg>
        <pc:cxnChg chg="add del">
          <ac:chgData name="Aditya Govind" userId="f06595592dbc01fd" providerId="LiveId" clId="{8B9BEAE4-73D1-0741-B6E0-B66407CBF601}" dt="2025-04-05T09:41:37.543" v="11796" actId="478"/>
          <ac:cxnSpMkLst>
            <pc:docMk/>
            <pc:sldMk cId="3771929812" sldId="379"/>
            <ac:cxnSpMk id="20" creationId="{D99642AF-5CCB-5556-98AE-EDE7B28DEAD6}"/>
          </ac:cxnSpMkLst>
        </pc:cxnChg>
        <pc:cxnChg chg="add del mod">
          <ac:chgData name="Aditya Govind" userId="f06595592dbc01fd" providerId="LiveId" clId="{8B9BEAE4-73D1-0741-B6E0-B66407CBF601}" dt="2025-04-05T09:43:07.624" v="11823" actId="478"/>
          <ac:cxnSpMkLst>
            <pc:docMk/>
            <pc:sldMk cId="3771929812" sldId="379"/>
            <ac:cxnSpMk id="22" creationId="{4C687B1B-D4A7-0C75-75BC-D93F4D023E59}"/>
          </ac:cxnSpMkLst>
        </pc:cxnChg>
        <pc:cxnChg chg="add mod">
          <ac:chgData name="Aditya Govind" userId="f06595592dbc01fd" providerId="LiveId" clId="{8B9BEAE4-73D1-0741-B6E0-B66407CBF601}" dt="2025-04-05T09:49:54.281" v="11917" actId="1035"/>
          <ac:cxnSpMkLst>
            <pc:docMk/>
            <pc:sldMk cId="3771929812" sldId="379"/>
            <ac:cxnSpMk id="26" creationId="{B8F26BEE-6956-0B74-C967-8BE059CE09CF}"/>
          </ac:cxnSpMkLst>
        </pc:cxnChg>
        <pc:cxnChg chg="add mod">
          <ac:chgData name="Aditya Govind" userId="f06595592dbc01fd" providerId="LiveId" clId="{8B9BEAE4-73D1-0741-B6E0-B66407CBF601}" dt="2025-04-05T09:47:43.287" v="11908" actId="1036"/>
          <ac:cxnSpMkLst>
            <pc:docMk/>
            <pc:sldMk cId="3771929812" sldId="379"/>
            <ac:cxnSpMk id="28" creationId="{5C7CEA14-BF27-A385-21EB-9D461A272230}"/>
          </ac:cxnSpMkLst>
        </pc:cxnChg>
        <pc:cxnChg chg="del mod">
          <ac:chgData name="Aditya Govind" userId="f06595592dbc01fd" providerId="LiveId" clId="{8B9BEAE4-73D1-0741-B6E0-B66407CBF601}" dt="2025-04-05T09:14:49.447" v="11381" actId="478"/>
          <ac:cxnSpMkLst>
            <pc:docMk/>
            <pc:sldMk cId="3771929812" sldId="379"/>
            <ac:cxnSpMk id="29" creationId="{4BBB4191-FE8D-FF4F-37B6-B1D51479F700}"/>
          </ac:cxnSpMkLst>
        </pc:cxnChg>
        <pc:cxnChg chg="add mod">
          <ac:chgData name="Aditya Govind" userId="f06595592dbc01fd" providerId="LiveId" clId="{8B9BEAE4-73D1-0741-B6E0-B66407CBF601}" dt="2025-04-05T09:49:54.281" v="11917" actId="1035"/>
          <ac:cxnSpMkLst>
            <pc:docMk/>
            <pc:sldMk cId="3771929812" sldId="379"/>
            <ac:cxnSpMk id="33" creationId="{5F671B92-099F-BAB4-AC6E-0273A6F3AE25}"/>
          </ac:cxnSpMkLst>
        </pc:cxnChg>
        <pc:cxnChg chg="add mod">
          <ac:chgData name="Aditya Govind" userId="f06595592dbc01fd" providerId="LiveId" clId="{8B9BEAE4-73D1-0741-B6E0-B66407CBF601}" dt="2025-04-05T09:49:54.281" v="11917" actId="1035"/>
          <ac:cxnSpMkLst>
            <pc:docMk/>
            <pc:sldMk cId="3771929812" sldId="379"/>
            <ac:cxnSpMk id="35" creationId="{6E4735F9-EDB2-0B3E-EA44-34F125F810AC}"/>
          </ac:cxnSpMkLst>
        </pc:cxnChg>
        <pc:cxnChg chg="add mod">
          <ac:chgData name="Aditya Govind" userId="f06595592dbc01fd" providerId="LiveId" clId="{8B9BEAE4-73D1-0741-B6E0-B66407CBF601}" dt="2025-04-05T09:48:28.744" v="11911"/>
          <ac:cxnSpMkLst>
            <pc:docMk/>
            <pc:sldMk cId="3771929812" sldId="379"/>
            <ac:cxnSpMk id="36" creationId="{DEAC0B28-BB89-BE2A-955B-AB9396CE9923}"/>
          </ac:cxnSpMkLst>
        </pc:cxnChg>
        <pc:cxnChg chg="mod">
          <ac:chgData name="Aditya Govind" userId="f06595592dbc01fd" providerId="LiveId" clId="{8B9BEAE4-73D1-0741-B6E0-B66407CBF601}" dt="2025-04-05T10:15:39.832" v="12140" actId="1038"/>
          <ac:cxnSpMkLst>
            <pc:docMk/>
            <pc:sldMk cId="3771929812" sldId="379"/>
            <ac:cxnSpMk id="37" creationId="{38DA3B30-6F11-C937-1E36-243F8AB4B60A}"/>
          </ac:cxnSpMkLst>
        </pc:cxnChg>
        <pc:cxnChg chg="add mod">
          <ac:chgData name="Aditya Govind" userId="f06595592dbc01fd" providerId="LiveId" clId="{8B9BEAE4-73D1-0741-B6E0-B66407CBF601}" dt="2025-04-05T09:49:54.281" v="11917" actId="1035"/>
          <ac:cxnSpMkLst>
            <pc:docMk/>
            <pc:sldMk cId="3771929812" sldId="379"/>
            <ac:cxnSpMk id="38" creationId="{6D92F6E8-58B9-0AD3-52F1-1F47DDDB0F49}"/>
          </ac:cxnSpMkLst>
        </pc:cxnChg>
        <pc:cxnChg chg="mod">
          <ac:chgData name="Aditya Govind" userId="f06595592dbc01fd" providerId="LiveId" clId="{8B9BEAE4-73D1-0741-B6E0-B66407CBF601}" dt="2025-04-05T10:15:39.832" v="12140" actId="1038"/>
          <ac:cxnSpMkLst>
            <pc:docMk/>
            <pc:sldMk cId="3771929812" sldId="379"/>
            <ac:cxnSpMk id="39" creationId="{161B03FC-DB61-CE38-67AC-B331671D9171}"/>
          </ac:cxnSpMkLst>
        </pc:cxnChg>
        <pc:cxnChg chg="add mod">
          <ac:chgData name="Aditya Govind" userId="f06595592dbc01fd" providerId="LiveId" clId="{8B9BEAE4-73D1-0741-B6E0-B66407CBF601}" dt="2025-04-05T09:49:54.281" v="11917" actId="1035"/>
          <ac:cxnSpMkLst>
            <pc:docMk/>
            <pc:sldMk cId="3771929812" sldId="379"/>
            <ac:cxnSpMk id="40" creationId="{15BF93BE-4934-DA27-3904-D4029147B5B6}"/>
          </ac:cxnSpMkLst>
        </pc:cxnChg>
        <pc:cxnChg chg="mod">
          <ac:chgData name="Aditya Govind" userId="f06595592dbc01fd" providerId="LiveId" clId="{8B9BEAE4-73D1-0741-B6E0-B66407CBF601}" dt="2025-04-05T10:15:45.617" v="12146" actId="1038"/>
          <ac:cxnSpMkLst>
            <pc:docMk/>
            <pc:sldMk cId="3771929812" sldId="379"/>
            <ac:cxnSpMk id="41" creationId="{CF8C2194-DA31-0D20-287C-A46648C5154B}"/>
          </ac:cxnSpMkLst>
        </pc:cxnChg>
        <pc:cxnChg chg="del mod">
          <ac:chgData name="Aditya Govind" userId="f06595592dbc01fd" providerId="LiveId" clId="{8B9BEAE4-73D1-0741-B6E0-B66407CBF601}" dt="2025-04-05T09:14:39.046" v="11378" actId="478"/>
          <ac:cxnSpMkLst>
            <pc:docMk/>
            <pc:sldMk cId="3771929812" sldId="379"/>
            <ac:cxnSpMk id="46" creationId="{211B43E1-6BDD-BA2B-0743-4BF2CA37E91F}"/>
          </ac:cxnSpMkLst>
        </pc:cxnChg>
        <pc:cxnChg chg="del mod">
          <ac:chgData name="Aditya Govind" userId="f06595592dbc01fd" providerId="LiveId" clId="{8B9BEAE4-73D1-0741-B6E0-B66407CBF601}" dt="2025-04-05T09:14:43.903" v="11379" actId="478"/>
          <ac:cxnSpMkLst>
            <pc:docMk/>
            <pc:sldMk cId="3771929812" sldId="379"/>
            <ac:cxnSpMk id="67" creationId="{91B40FB2-6F78-1C8F-0D0C-8DB0C90D751A}"/>
          </ac:cxnSpMkLst>
        </pc:cxnChg>
        <pc:cxnChg chg="del mod">
          <ac:chgData name="Aditya Govind" userId="f06595592dbc01fd" providerId="LiveId" clId="{8B9BEAE4-73D1-0741-B6E0-B66407CBF601}" dt="2025-04-05T09:14:43.903" v="11379" actId="478"/>
          <ac:cxnSpMkLst>
            <pc:docMk/>
            <pc:sldMk cId="3771929812" sldId="379"/>
            <ac:cxnSpMk id="80" creationId="{5F450C86-5DC6-1DAE-655A-98FE304849FB}"/>
          </ac:cxnSpMkLst>
        </pc:cxnChg>
        <pc:cxnChg chg="del mod">
          <ac:chgData name="Aditya Govind" userId="f06595592dbc01fd" providerId="LiveId" clId="{8B9BEAE4-73D1-0741-B6E0-B66407CBF601}" dt="2025-04-05T09:14:37.653" v="11377" actId="478"/>
          <ac:cxnSpMkLst>
            <pc:docMk/>
            <pc:sldMk cId="3771929812" sldId="379"/>
            <ac:cxnSpMk id="81" creationId="{5A7816DD-7361-0400-9205-82AD32038AB6}"/>
          </ac:cxnSpMkLst>
        </pc:cxnChg>
        <pc:cxnChg chg="del mod">
          <ac:chgData name="Aditya Govind" userId="f06595592dbc01fd" providerId="LiveId" clId="{8B9BEAE4-73D1-0741-B6E0-B66407CBF601}" dt="2025-04-05T09:14:43.903" v="11379" actId="478"/>
          <ac:cxnSpMkLst>
            <pc:docMk/>
            <pc:sldMk cId="3771929812" sldId="379"/>
            <ac:cxnSpMk id="86" creationId="{1CB0AA11-8817-D503-AD45-46912CF9F56A}"/>
          </ac:cxnSpMkLst>
        </pc:cxnChg>
        <pc:cxnChg chg="del mod">
          <ac:chgData name="Aditya Govind" userId="f06595592dbc01fd" providerId="LiveId" clId="{8B9BEAE4-73D1-0741-B6E0-B66407CBF601}" dt="2025-04-05T09:14:36.631" v="11376" actId="478"/>
          <ac:cxnSpMkLst>
            <pc:docMk/>
            <pc:sldMk cId="3771929812" sldId="379"/>
            <ac:cxnSpMk id="87" creationId="{7BE5305F-F33A-FAA0-4C26-14DBC6206116}"/>
          </ac:cxnSpMkLst>
        </pc:cxnChg>
        <pc:cxnChg chg="mod">
          <ac:chgData name="Aditya Govind" userId="f06595592dbc01fd" providerId="LiveId" clId="{8B9BEAE4-73D1-0741-B6E0-B66407CBF601}" dt="2025-04-05T10:13:55.307" v="12128" actId="1076"/>
          <ac:cxnSpMkLst>
            <pc:docMk/>
            <pc:sldMk cId="3771929812" sldId="379"/>
            <ac:cxnSpMk id="92" creationId="{3FA162E8-455D-C6D9-5FCB-20895EC3A017}"/>
          </ac:cxnSpMkLst>
        </pc:cxnChg>
        <pc:cxnChg chg="del mod">
          <ac:chgData name="Aditya Govind" userId="f06595592dbc01fd" providerId="LiveId" clId="{8B9BEAE4-73D1-0741-B6E0-B66407CBF601}" dt="2025-04-05T09:14:43.903" v="11379" actId="478"/>
          <ac:cxnSpMkLst>
            <pc:docMk/>
            <pc:sldMk cId="3771929812" sldId="379"/>
            <ac:cxnSpMk id="106" creationId="{3F8FB860-E988-F0CB-5389-55FABC7DDFDA}"/>
          </ac:cxnSpMkLst>
        </pc:cxnChg>
        <pc:cxnChg chg="del mod">
          <ac:chgData name="Aditya Govind" userId="f06595592dbc01fd" providerId="LiveId" clId="{8B9BEAE4-73D1-0741-B6E0-B66407CBF601}" dt="2025-04-05T09:14:35.390" v="11375" actId="478"/>
          <ac:cxnSpMkLst>
            <pc:docMk/>
            <pc:sldMk cId="3771929812" sldId="379"/>
            <ac:cxnSpMk id="107" creationId="{4E6728C1-BF9F-3DA1-74E2-FF8376A985BA}"/>
          </ac:cxnSpMkLst>
        </pc:cxnChg>
        <pc:cxnChg chg="del mod">
          <ac:chgData name="Aditya Govind" userId="f06595592dbc01fd" providerId="LiveId" clId="{8B9BEAE4-73D1-0741-B6E0-B66407CBF601}" dt="2025-04-05T09:14:45.886" v="11380" actId="478"/>
          <ac:cxnSpMkLst>
            <pc:docMk/>
            <pc:sldMk cId="3771929812" sldId="379"/>
            <ac:cxnSpMk id="118" creationId="{0437366C-4C78-D0B1-D729-1E9C90952DD3}"/>
          </ac:cxnSpMkLst>
        </pc:cxnChg>
      </pc:sldChg>
      <pc:sldChg chg="modSp mod">
        <pc:chgData name="Aditya Govind" userId="f06595592dbc01fd" providerId="LiveId" clId="{8B9BEAE4-73D1-0741-B6E0-B66407CBF601}" dt="2025-04-05T11:46:24.552" v="13983" actId="1036"/>
        <pc:sldMkLst>
          <pc:docMk/>
          <pc:sldMk cId="2610989496" sldId="382"/>
        </pc:sldMkLst>
        <pc:spChg chg="mod">
          <ac:chgData name="Aditya Govind" userId="f06595592dbc01fd" providerId="LiveId" clId="{8B9BEAE4-73D1-0741-B6E0-B66407CBF601}" dt="2025-04-05T11:45:55.421" v="13976" actId="1036"/>
          <ac:spMkLst>
            <pc:docMk/>
            <pc:sldMk cId="2610989496" sldId="382"/>
            <ac:spMk id="6" creationId="{CA70EAC0-F211-7F06-9BCF-7D7FC1A102D9}"/>
          </ac:spMkLst>
        </pc:spChg>
        <pc:cxnChg chg="mod">
          <ac:chgData name="Aditya Govind" userId="f06595592dbc01fd" providerId="LiveId" clId="{8B9BEAE4-73D1-0741-B6E0-B66407CBF601}" dt="2025-04-05T11:45:48.565" v="13970" actId="1036"/>
          <ac:cxnSpMkLst>
            <pc:docMk/>
            <pc:sldMk cId="2610989496" sldId="382"/>
            <ac:cxnSpMk id="8" creationId="{189FFC99-4154-E814-447F-CFC6E7D77877}"/>
          </ac:cxnSpMkLst>
        </pc:cxnChg>
        <pc:cxnChg chg="mod">
          <ac:chgData name="Aditya Govind" userId="f06595592dbc01fd" providerId="LiveId" clId="{8B9BEAE4-73D1-0741-B6E0-B66407CBF601}" dt="2025-04-05T11:46:24.552" v="13983" actId="1036"/>
          <ac:cxnSpMkLst>
            <pc:docMk/>
            <pc:sldMk cId="2610989496" sldId="382"/>
            <ac:cxnSpMk id="22" creationId="{BE69CAB4-59A6-74E7-FE30-8DDAF1F64298}"/>
          </ac:cxnSpMkLst>
        </pc:cxnChg>
        <pc:cxnChg chg="mod">
          <ac:chgData name="Aditya Govind" userId="f06595592dbc01fd" providerId="LiveId" clId="{8B9BEAE4-73D1-0741-B6E0-B66407CBF601}" dt="2025-04-05T11:45:55.421" v="13976" actId="1036"/>
          <ac:cxnSpMkLst>
            <pc:docMk/>
            <pc:sldMk cId="2610989496" sldId="382"/>
            <ac:cxnSpMk id="92" creationId="{50341DB5-9962-F5D4-6112-289C06FB2EEE}"/>
          </ac:cxnSpMkLst>
        </pc:cxnChg>
        <pc:cxnChg chg="mod">
          <ac:chgData name="Aditya Govind" userId="f06595592dbc01fd" providerId="LiveId" clId="{8B9BEAE4-73D1-0741-B6E0-B66407CBF601}" dt="2025-04-05T11:45:55.421" v="13976" actId="1036"/>
          <ac:cxnSpMkLst>
            <pc:docMk/>
            <pc:sldMk cId="2610989496" sldId="382"/>
            <ac:cxnSpMk id="96" creationId="{81504851-3546-53D0-E2C4-5C9372138982}"/>
          </ac:cxnSpMkLst>
        </pc:cxnChg>
      </pc:sldChg>
      <pc:sldChg chg="addSp delSp modSp add del mod">
        <pc:chgData name="Aditya Govind" userId="f06595592dbc01fd" providerId="LiveId" clId="{8B9BEAE4-73D1-0741-B6E0-B66407CBF601}" dt="2025-04-05T10:46:39.667" v="13033" actId="2696"/>
        <pc:sldMkLst>
          <pc:docMk/>
          <pc:sldMk cId="3237730912" sldId="383"/>
        </pc:sldMkLst>
        <pc:spChg chg="mod">
          <ac:chgData name="Aditya Govind" userId="f06595592dbc01fd" providerId="LiveId" clId="{8B9BEAE4-73D1-0741-B6E0-B66407CBF601}" dt="2025-04-05T10:22:35.339" v="12550" actId="1036"/>
          <ac:spMkLst>
            <pc:docMk/>
            <pc:sldMk cId="3237730912" sldId="383"/>
            <ac:spMk id="4" creationId="{DCCE4979-2CBA-A3B5-F260-3D13D737B8BA}"/>
          </ac:spMkLst>
        </pc:spChg>
        <pc:spChg chg="del">
          <ac:chgData name="Aditya Govind" userId="f06595592dbc01fd" providerId="LiveId" clId="{8B9BEAE4-73D1-0741-B6E0-B66407CBF601}" dt="2025-04-05T10:17:38.672" v="12174" actId="478"/>
          <ac:spMkLst>
            <pc:docMk/>
            <pc:sldMk cId="3237730912" sldId="383"/>
            <ac:spMk id="5" creationId="{B087D3B4-5E0E-25DA-68AF-D7183DEF9243}"/>
          </ac:spMkLst>
        </pc:spChg>
        <pc:spChg chg="del">
          <ac:chgData name="Aditya Govind" userId="f06595592dbc01fd" providerId="LiveId" clId="{8B9BEAE4-73D1-0741-B6E0-B66407CBF601}" dt="2025-04-05T10:17:38.672" v="12174" actId="478"/>
          <ac:spMkLst>
            <pc:docMk/>
            <pc:sldMk cId="3237730912" sldId="383"/>
            <ac:spMk id="6" creationId="{A5B23767-5E01-551D-6C07-F00DEF64C926}"/>
          </ac:spMkLst>
        </pc:spChg>
        <pc:spChg chg="mod">
          <ac:chgData name="Aditya Govind" userId="f06595592dbc01fd" providerId="LiveId" clId="{8B9BEAE4-73D1-0741-B6E0-B66407CBF601}" dt="2025-04-05T10:19:03.673" v="12310" actId="1037"/>
          <ac:spMkLst>
            <pc:docMk/>
            <pc:sldMk cId="3237730912" sldId="383"/>
            <ac:spMk id="11" creationId="{CB46A110-9843-6F33-FB70-0B52A41FA239}"/>
          </ac:spMkLst>
        </pc:spChg>
        <pc:spChg chg="add del mod">
          <ac:chgData name="Aditya Govind" userId="f06595592dbc01fd" providerId="LiveId" clId="{8B9BEAE4-73D1-0741-B6E0-B66407CBF601}" dt="2025-04-05T10:21:30.177" v="12415" actId="478"/>
          <ac:spMkLst>
            <pc:docMk/>
            <pc:sldMk cId="3237730912" sldId="383"/>
            <ac:spMk id="12" creationId="{4241D855-F929-4AB7-8E85-80C533F44CC6}"/>
          </ac:spMkLst>
        </pc:spChg>
        <pc:spChg chg="add mod">
          <ac:chgData name="Aditya Govind" userId="f06595592dbc01fd" providerId="LiveId" clId="{8B9BEAE4-73D1-0741-B6E0-B66407CBF601}" dt="2025-04-05T10:26:46.877" v="12724" actId="1035"/>
          <ac:spMkLst>
            <pc:docMk/>
            <pc:sldMk cId="3237730912" sldId="383"/>
            <ac:spMk id="18" creationId="{99B86295-9B3A-226B-CC2A-A468684AF05B}"/>
          </ac:spMkLst>
        </pc:spChg>
        <pc:spChg chg="del">
          <ac:chgData name="Aditya Govind" userId="f06595592dbc01fd" providerId="LiveId" clId="{8B9BEAE4-73D1-0741-B6E0-B66407CBF601}" dt="2025-04-05T10:17:38.672" v="12174" actId="478"/>
          <ac:spMkLst>
            <pc:docMk/>
            <pc:sldMk cId="3237730912" sldId="383"/>
            <ac:spMk id="24" creationId="{2C764EC5-A07A-7C85-6291-C562B2E64D21}"/>
          </ac:spMkLst>
        </pc:spChg>
        <pc:spChg chg="mod">
          <ac:chgData name="Aditya Govind" userId="f06595592dbc01fd" providerId="LiveId" clId="{8B9BEAE4-73D1-0741-B6E0-B66407CBF601}" dt="2025-04-05T10:23:22.812" v="12595" actId="1035"/>
          <ac:spMkLst>
            <pc:docMk/>
            <pc:sldMk cId="3237730912" sldId="383"/>
            <ac:spMk id="30" creationId="{9BE4CB4F-CC5C-9027-7407-0CE0BD0BBDC6}"/>
          </ac:spMkLst>
        </pc:spChg>
        <pc:spChg chg="del">
          <ac:chgData name="Aditya Govind" userId="f06595592dbc01fd" providerId="LiveId" clId="{8B9BEAE4-73D1-0741-B6E0-B66407CBF601}" dt="2025-04-05T10:18:15.729" v="12221" actId="478"/>
          <ac:spMkLst>
            <pc:docMk/>
            <pc:sldMk cId="3237730912" sldId="383"/>
            <ac:spMk id="31" creationId="{F373B5A2-74CA-DA61-9ADA-D07BF503E150}"/>
          </ac:spMkLst>
        </pc:spChg>
        <pc:spChg chg="del">
          <ac:chgData name="Aditya Govind" userId="f06595592dbc01fd" providerId="LiveId" clId="{8B9BEAE4-73D1-0741-B6E0-B66407CBF601}" dt="2025-04-05T10:17:38.672" v="12174" actId="478"/>
          <ac:spMkLst>
            <pc:docMk/>
            <pc:sldMk cId="3237730912" sldId="383"/>
            <ac:spMk id="34" creationId="{83BE8D7C-A289-41A4-404A-71DA353F9096}"/>
          </ac:spMkLst>
        </pc:spChg>
        <pc:spChg chg="del">
          <ac:chgData name="Aditya Govind" userId="f06595592dbc01fd" providerId="LiveId" clId="{8B9BEAE4-73D1-0741-B6E0-B66407CBF601}" dt="2025-04-05T10:17:38.672" v="12174" actId="478"/>
          <ac:spMkLst>
            <pc:docMk/>
            <pc:sldMk cId="3237730912" sldId="383"/>
            <ac:spMk id="36" creationId="{32E43164-B6B9-02CF-9CD2-6B358E9BBDC0}"/>
          </ac:spMkLst>
        </pc:spChg>
        <pc:spChg chg="mod">
          <ac:chgData name="Aditya Govind" userId="f06595592dbc01fd" providerId="LiveId" clId="{8B9BEAE4-73D1-0741-B6E0-B66407CBF601}" dt="2025-04-05T10:25:26.593" v="12674" actId="1076"/>
          <ac:spMkLst>
            <pc:docMk/>
            <pc:sldMk cId="3237730912" sldId="383"/>
            <ac:spMk id="45" creationId="{77674C09-6677-34FD-D17A-94916873AEE5}"/>
          </ac:spMkLst>
        </pc:spChg>
        <pc:spChg chg="del">
          <ac:chgData name="Aditya Govind" userId="f06595592dbc01fd" providerId="LiveId" clId="{8B9BEAE4-73D1-0741-B6E0-B66407CBF601}" dt="2025-04-05T10:17:38.672" v="12174" actId="478"/>
          <ac:spMkLst>
            <pc:docMk/>
            <pc:sldMk cId="3237730912" sldId="383"/>
            <ac:spMk id="50" creationId="{4DC85538-DCDF-9297-C586-4FE680C211DC}"/>
          </ac:spMkLst>
        </pc:spChg>
        <pc:spChg chg="del">
          <ac:chgData name="Aditya Govind" userId="f06595592dbc01fd" providerId="LiveId" clId="{8B9BEAE4-73D1-0741-B6E0-B66407CBF601}" dt="2025-04-05T10:17:38.672" v="12174" actId="478"/>
          <ac:spMkLst>
            <pc:docMk/>
            <pc:sldMk cId="3237730912" sldId="383"/>
            <ac:spMk id="51" creationId="{1111DF90-F349-E500-EB82-56F65025D7FB}"/>
          </ac:spMkLst>
        </pc:spChg>
        <pc:spChg chg="del">
          <ac:chgData name="Aditya Govind" userId="f06595592dbc01fd" providerId="LiveId" clId="{8B9BEAE4-73D1-0741-B6E0-B66407CBF601}" dt="2025-04-05T10:17:38.672" v="12174" actId="478"/>
          <ac:spMkLst>
            <pc:docMk/>
            <pc:sldMk cId="3237730912" sldId="383"/>
            <ac:spMk id="52" creationId="{197BAE27-5296-2714-9152-664F229811E6}"/>
          </ac:spMkLst>
        </pc:spChg>
        <pc:spChg chg="mod">
          <ac:chgData name="Aditya Govind" userId="f06595592dbc01fd" providerId="LiveId" clId="{8B9BEAE4-73D1-0741-B6E0-B66407CBF601}" dt="2025-04-05T10:22:35.339" v="12550" actId="1036"/>
          <ac:spMkLst>
            <pc:docMk/>
            <pc:sldMk cId="3237730912" sldId="383"/>
            <ac:spMk id="56" creationId="{38057430-6FAA-B8FF-8818-89226111E0A1}"/>
          </ac:spMkLst>
        </pc:spChg>
        <pc:spChg chg="mod">
          <ac:chgData name="Aditya Govind" userId="f06595592dbc01fd" providerId="LiveId" clId="{8B9BEAE4-73D1-0741-B6E0-B66407CBF601}" dt="2025-04-05T10:25:18.992" v="12673" actId="1037"/>
          <ac:spMkLst>
            <pc:docMk/>
            <pc:sldMk cId="3237730912" sldId="383"/>
            <ac:spMk id="58" creationId="{CAFC1F92-5C29-9F32-1504-2D6CD20F45E6}"/>
          </ac:spMkLst>
        </pc:spChg>
        <pc:spChg chg="del">
          <ac:chgData name="Aditya Govind" userId="f06595592dbc01fd" providerId="LiveId" clId="{8B9BEAE4-73D1-0741-B6E0-B66407CBF601}" dt="2025-04-05T10:17:38.672" v="12174" actId="478"/>
          <ac:spMkLst>
            <pc:docMk/>
            <pc:sldMk cId="3237730912" sldId="383"/>
            <ac:spMk id="59" creationId="{C6516238-7204-CD68-F8E5-522C2B294195}"/>
          </ac:spMkLst>
        </pc:spChg>
        <pc:spChg chg="del">
          <ac:chgData name="Aditya Govind" userId="f06595592dbc01fd" providerId="LiveId" clId="{8B9BEAE4-73D1-0741-B6E0-B66407CBF601}" dt="2025-04-05T10:17:38.672" v="12174" actId="478"/>
          <ac:spMkLst>
            <pc:docMk/>
            <pc:sldMk cId="3237730912" sldId="383"/>
            <ac:spMk id="72" creationId="{D77699DD-32D4-BB4E-182F-BB0CCDC6B3D9}"/>
          </ac:spMkLst>
        </pc:spChg>
        <pc:spChg chg="mod">
          <ac:chgData name="Aditya Govind" userId="f06595592dbc01fd" providerId="LiveId" clId="{8B9BEAE4-73D1-0741-B6E0-B66407CBF601}" dt="2025-04-05T10:22:35.339" v="12550" actId="1036"/>
          <ac:spMkLst>
            <pc:docMk/>
            <pc:sldMk cId="3237730912" sldId="383"/>
            <ac:spMk id="78" creationId="{3FA0DA41-4A53-6746-2E3D-42BFA3456E4B}"/>
          </ac:spMkLst>
        </pc:spChg>
        <pc:spChg chg="mod">
          <ac:chgData name="Aditya Govind" userId="f06595592dbc01fd" providerId="LiveId" clId="{8B9BEAE4-73D1-0741-B6E0-B66407CBF601}" dt="2025-04-05T10:25:14.693" v="12668" actId="1037"/>
          <ac:spMkLst>
            <pc:docMk/>
            <pc:sldMk cId="3237730912" sldId="383"/>
            <ac:spMk id="79" creationId="{606BB77D-8504-E302-35F6-32BCE97B8444}"/>
          </ac:spMkLst>
        </pc:spChg>
        <pc:spChg chg="del">
          <ac:chgData name="Aditya Govind" userId="f06595592dbc01fd" providerId="LiveId" clId="{8B9BEAE4-73D1-0741-B6E0-B66407CBF601}" dt="2025-04-05T10:17:38.672" v="12174" actId="478"/>
          <ac:spMkLst>
            <pc:docMk/>
            <pc:sldMk cId="3237730912" sldId="383"/>
            <ac:spMk id="82" creationId="{CDBC0A5F-8C4B-0F0F-8BE5-C7049D7F1C3F}"/>
          </ac:spMkLst>
        </pc:spChg>
        <pc:spChg chg="mod">
          <ac:chgData name="Aditya Govind" userId="f06595592dbc01fd" providerId="LiveId" clId="{8B9BEAE4-73D1-0741-B6E0-B66407CBF601}" dt="2025-04-05T10:22:35.339" v="12550" actId="1036"/>
          <ac:spMkLst>
            <pc:docMk/>
            <pc:sldMk cId="3237730912" sldId="383"/>
            <ac:spMk id="84" creationId="{9E000257-89A2-A647-D4A1-01BE1FE02724}"/>
          </ac:spMkLst>
        </pc:spChg>
        <pc:spChg chg="mod">
          <ac:chgData name="Aditya Govind" userId="f06595592dbc01fd" providerId="LiveId" clId="{8B9BEAE4-73D1-0741-B6E0-B66407CBF601}" dt="2025-04-05T10:24:48.108" v="12647" actId="1035"/>
          <ac:spMkLst>
            <pc:docMk/>
            <pc:sldMk cId="3237730912" sldId="383"/>
            <ac:spMk id="85" creationId="{B41102BA-336C-DF65-358A-29649886CBC4}"/>
          </ac:spMkLst>
        </pc:spChg>
        <pc:spChg chg="del">
          <ac:chgData name="Aditya Govind" userId="f06595592dbc01fd" providerId="LiveId" clId="{8B9BEAE4-73D1-0741-B6E0-B66407CBF601}" dt="2025-04-05T10:17:38.672" v="12174" actId="478"/>
          <ac:spMkLst>
            <pc:docMk/>
            <pc:sldMk cId="3237730912" sldId="383"/>
            <ac:spMk id="95" creationId="{BA6C9D12-8096-BB30-8195-1E596AA89282}"/>
          </ac:spMkLst>
        </pc:spChg>
        <pc:spChg chg="mod">
          <ac:chgData name="Aditya Govind" userId="f06595592dbc01fd" providerId="LiveId" clId="{8B9BEAE4-73D1-0741-B6E0-B66407CBF601}" dt="2025-04-05T10:22:35.339" v="12550" actId="1036"/>
          <ac:spMkLst>
            <pc:docMk/>
            <pc:sldMk cId="3237730912" sldId="383"/>
            <ac:spMk id="104" creationId="{83A6F7D4-BBC5-99B7-D474-04DD83EDADA4}"/>
          </ac:spMkLst>
        </pc:spChg>
        <pc:spChg chg="mod">
          <ac:chgData name="Aditya Govind" userId="f06595592dbc01fd" providerId="LiveId" clId="{8B9BEAE4-73D1-0741-B6E0-B66407CBF601}" dt="2025-04-05T10:25:10.412" v="12663" actId="1035"/>
          <ac:spMkLst>
            <pc:docMk/>
            <pc:sldMk cId="3237730912" sldId="383"/>
            <ac:spMk id="105" creationId="{ADCA6235-F41D-ECF5-3617-D716B6CB9FAC}"/>
          </ac:spMkLst>
        </pc:spChg>
        <pc:spChg chg="del">
          <ac:chgData name="Aditya Govind" userId="f06595592dbc01fd" providerId="LiveId" clId="{8B9BEAE4-73D1-0741-B6E0-B66407CBF601}" dt="2025-04-05T10:17:38.672" v="12174" actId="478"/>
          <ac:spMkLst>
            <pc:docMk/>
            <pc:sldMk cId="3237730912" sldId="383"/>
            <ac:spMk id="117" creationId="{0FC28F07-0259-EBD0-E25A-C3857589FCA9}"/>
          </ac:spMkLst>
        </pc:spChg>
        <pc:cxnChg chg="add mod">
          <ac:chgData name="Aditya Govind" userId="f06595592dbc01fd" providerId="LiveId" clId="{8B9BEAE4-73D1-0741-B6E0-B66407CBF601}" dt="2025-04-05T10:19:51.599" v="12333" actId="1035"/>
          <ac:cxnSpMkLst>
            <pc:docMk/>
            <pc:sldMk cId="3237730912" sldId="383"/>
            <ac:cxnSpMk id="7" creationId="{5E2D33A8-908F-51E6-CF9A-3882A1996C49}"/>
          </ac:cxnSpMkLst>
        </pc:cxnChg>
        <pc:cxnChg chg="del mod">
          <ac:chgData name="Aditya Govind" userId="f06595592dbc01fd" providerId="LiveId" clId="{8B9BEAE4-73D1-0741-B6E0-B66407CBF601}" dt="2025-04-05T10:17:38.672" v="12174" actId="478"/>
          <ac:cxnSpMkLst>
            <pc:docMk/>
            <pc:sldMk cId="3237730912" sldId="383"/>
            <ac:cxnSpMk id="8" creationId="{7A1889B1-914F-C819-AA58-5DFA97ED29C2}"/>
          </ac:cxnSpMkLst>
        </pc:cxnChg>
        <pc:cxnChg chg="add del mod">
          <ac:chgData name="Aditya Govind" userId="f06595592dbc01fd" providerId="LiveId" clId="{8B9BEAE4-73D1-0741-B6E0-B66407CBF601}" dt="2025-04-05T10:22:43.118" v="12555" actId="478"/>
          <ac:cxnSpMkLst>
            <pc:docMk/>
            <pc:sldMk cId="3237730912" sldId="383"/>
            <ac:cxnSpMk id="10" creationId="{AD0644B8-89EF-97BA-E6B4-CF6796AAAA4D}"/>
          </ac:cxnSpMkLst>
        </pc:cxnChg>
        <pc:cxnChg chg="del mod">
          <ac:chgData name="Aditya Govind" userId="f06595592dbc01fd" providerId="LiveId" clId="{8B9BEAE4-73D1-0741-B6E0-B66407CBF601}" dt="2025-04-05T10:17:38.672" v="12174" actId="478"/>
          <ac:cxnSpMkLst>
            <pc:docMk/>
            <pc:sldMk cId="3237730912" sldId="383"/>
            <ac:cxnSpMk id="14" creationId="{E02B45C6-C915-346D-5F43-95702E7209D5}"/>
          </ac:cxnSpMkLst>
        </pc:cxnChg>
        <pc:cxnChg chg="add del mod">
          <ac:chgData name="Aditya Govind" userId="f06595592dbc01fd" providerId="LiveId" clId="{8B9BEAE4-73D1-0741-B6E0-B66407CBF601}" dt="2025-04-05T10:23:05.825" v="12557" actId="478"/>
          <ac:cxnSpMkLst>
            <pc:docMk/>
            <pc:sldMk cId="3237730912" sldId="383"/>
            <ac:cxnSpMk id="16" creationId="{F208B03D-8A32-1369-B011-5517CC3E3844}"/>
          </ac:cxnSpMkLst>
        </pc:cxnChg>
        <pc:cxnChg chg="add mod">
          <ac:chgData name="Aditya Govind" userId="f06595592dbc01fd" providerId="LiveId" clId="{8B9BEAE4-73D1-0741-B6E0-B66407CBF601}" dt="2025-04-05T10:23:15.088" v="12592" actId="1036"/>
          <ac:cxnSpMkLst>
            <pc:docMk/>
            <pc:sldMk cId="3237730912" sldId="383"/>
            <ac:cxnSpMk id="17" creationId="{4D7235BC-CEC1-C9DE-F6B7-BFC15B07D3E7}"/>
          </ac:cxnSpMkLst>
        </pc:cxnChg>
        <pc:cxnChg chg="del mod">
          <ac:chgData name="Aditya Govind" userId="f06595592dbc01fd" providerId="LiveId" clId="{8B9BEAE4-73D1-0741-B6E0-B66407CBF601}" dt="2025-04-05T10:18:29.066" v="12225" actId="478"/>
          <ac:cxnSpMkLst>
            <pc:docMk/>
            <pc:sldMk cId="3237730912" sldId="383"/>
            <ac:cxnSpMk id="26" creationId="{D5193A68-CA1B-81CD-70FA-3A9ADCCCDBE0}"/>
          </ac:cxnSpMkLst>
        </pc:cxnChg>
        <pc:cxnChg chg="del mod">
          <ac:chgData name="Aditya Govind" userId="f06595592dbc01fd" providerId="LiveId" clId="{8B9BEAE4-73D1-0741-B6E0-B66407CBF601}" dt="2025-04-05T10:17:57.516" v="12175" actId="478"/>
          <ac:cxnSpMkLst>
            <pc:docMk/>
            <pc:sldMk cId="3237730912" sldId="383"/>
            <ac:cxnSpMk id="28" creationId="{EDC2B99E-0BA2-3E0C-2B55-696C3B7F8015}"/>
          </ac:cxnSpMkLst>
        </pc:cxnChg>
        <pc:cxnChg chg="mod">
          <ac:chgData name="Aditya Govind" userId="f06595592dbc01fd" providerId="LiveId" clId="{8B9BEAE4-73D1-0741-B6E0-B66407CBF601}" dt="2025-04-05T10:22:35.339" v="12550" actId="1036"/>
          <ac:cxnSpMkLst>
            <pc:docMk/>
            <pc:sldMk cId="3237730912" sldId="383"/>
            <ac:cxnSpMk id="33" creationId="{DA321A5F-1A46-7B0E-3EE0-4A3083A2F630}"/>
          </ac:cxnSpMkLst>
        </pc:cxnChg>
        <pc:cxnChg chg="mod">
          <ac:chgData name="Aditya Govind" userId="f06595592dbc01fd" providerId="LiveId" clId="{8B9BEAE4-73D1-0741-B6E0-B66407CBF601}" dt="2025-04-05T10:22:35.339" v="12550" actId="1036"/>
          <ac:cxnSpMkLst>
            <pc:docMk/>
            <pc:sldMk cId="3237730912" sldId="383"/>
            <ac:cxnSpMk id="35" creationId="{0BFF6E3B-2615-5215-D7B5-6A88821A7BFD}"/>
          </ac:cxnSpMkLst>
        </pc:cxnChg>
        <pc:cxnChg chg="del mod">
          <ac:chgData name="Aditya Govind" userId="f06595592dbc01fd" providerId="LiveId" clId="{8B9BEAE4-73D1-0741-B6E0-B66407CBF601}" dt="2025-04-05T10:17:38.672" v="12174" actId="478"/>
          <ac:cxnSpMkLst>
            <pc:docMk/>
            <pc:sldMk cId="3237730912" sldId="383"/>
            <ac:cxnSpMk id="37" creationId="{A0ED0FC2-E4E3-3E0C-2623-7A6EB18FE2AD}"/>
          </ac:cxnSpMkLst>
        </pc:cxnChg>
        <pc:cxnChg chg="mod">
          <ac:chgData name="Aditya Govind" userId="f06595592dbc01fd" providerId="LiveId" clId="{8B9BEAE4-73D1-0741-B6E0-B66407CBF601}" dt="2025-04-05T10:22:35.339" v="12550" actId="1036"/>
          <ac:cxnSpMkLst>
            <pc:docMk/>
            <pc:sldMk cId="3237730912" sldId="383"/>
            <ac:cxnSpMk id="38" creationId="{4C488780-D5BA-0B23-5F53-1734C1502AAF}"/>
          </ac:cxnSpMkLst>
        </pc:cxnChg>
        <pc:cxnChg chg="del mod">
          <ac:chgData name="Aditya Govind" userId="f06595592dbc01fd" providerId="LiveId" clId="{8B9BEAE4-73D1-0741-B6E0-B66407CBF601}" dt="2025-04-05T10:17:38.672" v="12174" actId="478"/>
          <ac:cxnSpMkLst>
            <pc:docMk/>
            <pc:sldMk cId="3237730912" sldId="383"/>
            <ac:cxnSpMk id="39" creationId="{08A318CF-769E-4928-5317-7874FB466C05}"/>
          </ac:cxnSpMkLst>
        </pc:cxnChg>
        <pc:cxnChg chg="mod">
          <ac:chgData name="Aditya Govind" userId="f06595592dbc01fd" providerId="LiveId" clId="{8B9BEAE4-73D1-0741-B6E0-B66407CBF601}" dt="2025-04-05T10:22:35.339" v="12550" actId="1036"/>
          <ac:cxnSpMkLst>
            <pc:docMk/>
            <pc:sldMk cId="3237730912" sldId="383"/>
            <ac:cxnSpMk id="40" creationId="{18C924B5-3D25-36F8-1D50-16B62596EED2}"/>
          </ac:cxnSpMkLst>
        </pc:cxnChg>
        <pc:cxnChg chg="del mod">
          <ac:chgData name="Aditya Govind" userId="f06595592dbc01fd" providerId="LiveId" clId="{8B9BEAE4-73D1-0741-B6E0-B66407CBF601}" dt="2025-04-05T10:17:38.672" v="12174" actId="478"/>
          <ac:cxnSpMkLst>
            <pc:docMk/>
            <pc:sldMk cId="3237730912" sldId="383"/>
            <ac:cxnSpMk id="41" creationId="{AC5AE4C5-861D-F55F-955C-01FDBAE874BF}"/>
          </ac:cxnSpMkLst>
        </pc:cxnChg>
        <pc:cxnChg chg="del mod">
          <ac:chgData name="Aditya Govind" userId="f06595592dbc01fd" providerId="LiveId" clId="{8B9BEAE4-73D1-0741-B6E0-B66407CBF601}" dt="2025-04-05T10:17:38.672" v="12174" actId="478"/>
          <ac:cxnSpMkLst>
            <pc:docMk/>
            <pc:sldMk cId="3237730912" sldId="383"/>
            <ac:cxnSpMk id="65" creationId="{61C1F5C1-3834-5790-1F05-C2EADFA748EA}"/>
          </ac:cxnSpMkLst>
        </pc:cxnChg>
        <pc:cxnChg chg="del mod">
          <ac:chgData name="Aditya Govind" userId="f06595592dbc01fd" providerId="LiveId" clId="{8B9BEAE4-73D1-0741-B6E0-B66407CBF601}" dt="2025-04-05T10:17:38.672" v="12174" actId="478"/>
          <ac:cxnSpMkLst>
            <pc:docMk/>
            <pc:sldMk cId="3237730912" sldId="383"/>
            <ac:cxnSpMk id="83" creationId="{6EE513FB-46A2-187A-1458-F1AE26A5F8DC}"/>
          </ac:cxnSpMkLst>
        </pc:cxnChg>
        <pc:cxnChg chg="del mod">
          <ac:chgData name="Aditya Govind" userId="f06595592dbc01fd" providerId="LiveId" clId="{8B9BEAE4-73D1-0741-B6E0-B66407CBF601}" dt="2025-04-05T10:17:38.672" v="12174" actId="478"/>
          <ac:cxnSpMkLst>
            <pc:docMk/>
            <pc:sldMk cId="3237730912" sldId="383"/>
            <ac:cxnSpMk id="92" creationId="{E97B675F-4F0B-D4A6-D1F7-038C37722BCA}"/>
          </ac:cxnSpMkLst>
        </pc:cxnChg>
        <pc:cxnChg chg="del mod">
          <ac:chgData name="Aditya Govind" userId="f06595592dbc01fd" providerId="LiveId" clId="{8B9BEAE4-73D1-0741-B6E0-B66407CBF601}" dt="2025-04-05T10:17:38.672" v="12174" actId="478"/>
          <ac:cxnSpMkLst>
            <pc:docMk/>
            <pc:sldMk cId="3237730912" sldId="383"/>
            <ac:cxnSpMk id="96" creationId="{AFB6042A-5234-04C5-0BFC-0F2DB37C808B}"/>
          </ac:cxnSpMkLst>
        </pc:cxnChg>
      </pc:sldChg>
      <pc:sldChg chg="addSp delSp modSp add del mod">
        <pc:chgData name="Aditya Govind" userId="f06595592dbc01fd" providerId="LiveId" clId="{8B9BEAE4-73D1-0741-B6E0-B66407CBF601}" dt="2025-04-05T10:52:51.717" v="13045" actId="2696"/>
        <pc:sldMkLst>
          <pc:docMk/>
          <pc:sldMk cId="3170314417" sldId="385"/>
        </pc:sldMkLst>
        <pc:spChg chg="mod">
          <ac:chgData name="Aditya Govind" userId="f06595592dbc01fd" providerId="LiveId" clId="{8B9BEAE4-73D1-0741-B6E0-B66407CBF601}" dt="2025-04-05T10:36:31.130" v="12821" actId="1582"/>
          <ac:spMkLst>
            <pc:docMk/>
            <pc:sldMk cId="3170314417" sldId="385"/>
            <ac:spMk id="4" creationId="{147FBFF8-4897-CD01-F440-49DAA62B5929}"/>
          </ac:spMkLst>
        </pc:spChg>
        <pc:spChg chg="mod">
          <ac:chgData name="Aditya Govind" userId="f06595592dbc01fd" providerId="LiveId" clId="{8B9BEAE4-73D1-0741-B6E0-B66407CBF601}" dt="2025-04-05T10:36:23.891" v="12820" actId="208"/>
          <ac:spMkLst>
            <pc:docMk/>
            <pc:sldMk cId="3170314417" sldId="385"/>
            <ac:spMk id="11" creationId="{928B2A10-C392-2B25-F6D4-86FF247A1F2D}"/>
          </ac:spMkLst>
        </pc:spChg>
        <pc:spChg chg="mod">
          <ac:chgData name="Aditya Govind" userId="f06595592dbc01fd" providerId="LiveId" clId="{8B9BEAE4-73D1-0741-B6E0-B66407CBF601}" dt="2025-04-05T10:43:57.553" v="13006" actId="1036"/>
          <ac:spMkLst>
            <pc:docMk/>
            <pc:sldMk cId="3170314417" sldId="385"/>
            <ac:spMk id="18" creationId="{6E9E500D-4C15-7240-3A48-6E762D695297}"/>
          </ac:spMkLst>
        </pc:spChg>
        <pc:spChg chg="add mod">
          <ac:chgData name="Aditya Govind" userId="f06595592dbc01fd" providerId="LiveId" clId="{8B9BEAE4-73D1-0741-B6E0-B66407CBF601}" dt="2025-04-05T10:46:19.258" v="13032" actId="1038"/>
          <ac:spMkLst>
            <pc:docMk/>
            <pc:sldMk cId="3170314417" sldId="385"/>
            <ac:spMk id="20" creationId="{23179CDB-1547-F892-E028-FBC43128B9D5}"/>
          </ac:spMkLst>
        </pc:spChg>
        <pc:spChg chg="mod">
          <ac:chgData name="Aditya Govind" userId="f06595592dbc01fd" providerId="LiveId" clId="{8B9BEAE4-73D1-0741-B6E0-B66407CBF601}" dt="2025-04-05T10:36:39.994" v="12822" actId="2085"/>
          <ac:spMkLst>
            <pc:docMk/>
            <pc:sldMk cId="3170314417" sldId="385"/>
            <ac:spMk id="30" creationId="{06C33D2B-9F8D-8597-C66A-93FC19361F48}"/>
          </ac:spMkLst>
        </pc:spChg>
        <pc:spChg chg="mod">
          <ac:chgData name="Aditya Govind" userId="f06595592dbc01fd" providerId="LiveId" clId="{8B9BEAE4-73D1-0741-B6E0-B66407CBF601}" dt="2025-04-05T10:41:45.216" v="13003" actId="1076"/>
          <ac:spMkLst>
            <pc:docMk/>
            <pc:sldMk cId="3170314417" sldId="385"/>
            <ac:spMk id="45" creationId="{AD634874-3281-436C-49CB-C2BE0A25FAC9}"/>
          </ac:spMkLst>
        </pc:spChg>
        <pc:spChg chg="mod">
          <ac:chgData name="Aditya Govind" userId="f06595592dbc01fd" providerId="LiveId" clId="{8B9BEAE4-73D1-0741-B6E0-B66407CBF601}" dt="2025-04-05T10:37:55.126" v="12849" actId="1036"/>
          <ac:spMkLst>
            <pc:docMk/>
            <pc:sldMk cId="3170314417" sldId="385"/>
            <ac:spMk id="56" creationId="{5D81BDD8-A80D-08CB-CE51-9A715B6EC870}"/>
          </ac:spMkLst>
        </pc:spChg>
        <pc:spChg chg="mod">
          <ac:chgData name="Aditya Govind" userId="f06595592dbc01fd" providerId="LiveId" clId="{8B9BEAE4-73D1-0741-B6E0-B66407CBF601}" dt="2025-04-05T10:38:01.667" v="12852" actId="1038"/>
          <ac:spMkLst>
            <pc:docMk/>
            <pc:sldMk cId="3170314417" sldId="385"/>
            <ac:spMk id="58" creationId="{612B7155-9221-CC9B-59C5-5ABC299C8DFD}"/>
          </ac:spMkLst>
        </pc:spChg>
        <pc:spChg chg="mod">
          <ac:chgData name="Aditya Govind" userId="f06595592dbc01fd" providerId="LiveId" clId="{8B9BEAE4-73D1-0741-B6E0-B66407CBF601}" dt="2025-04-05T10:37:55.126" v="12849" actId="1036"/>
          <ac:spMkLst>
            <pc:docMk/>
            <pc:sldMk cId="3170314417" sldId="385"/>
            <ac:spMk id="78" creationId="{24BB01E5-6B22-4E6B-F5B7-F15E131E1F56}"/>
          </ac:spMkLst>
        </pc:spChg>
        <pc:spChg chg="mod">
          <ac:chgData name="Aditya Govind" userId="f06595592dbc01fd" providerId="LiveId" clId="{8B9BEAE4-73D1-0741-B6E0-B66407CBF601}" dt="2025-04-05T10:38:05.239" v="12863" actId="1038"/>
          <ac:spMkLst>
            <pc:docMk/>
            <pc:sldMk cId="3170314417" sldId="385"/>
            <ac:spMk id="79" creationId="{2543D85E-70A3-7D4A-2F87-4C8123197855}"/>
          </ac:spMkLst>
        </pc:spChg>
        <pc:spChg chg="mod">
          <ac:chgData name="Aditya Govind" userId="f06595592dbc01fd" providerId="LiveId" clId="{8B9BEAE4-73D1-0741-B6E0-B66407CBF601}" dt="2025-04-05T10:37:55.126" v="12849" actId="1036"/>
          <ac:spMkLst>
            <pc:docMk/>
            <pc:sldMk cId="3170314417" sldId="385"/>
            <ac:spMk id="84" creationId="{557D99A0-4A8D-1F45-FCEB-55152AC83096}"/>
          </ac:spMkLst>
        </pc:spChg>
        <pc:spChg chg="mod">
          <ac:chgData name="Aditya Govind" userId="f06595592dbc01fd" providerId="LiveId" clId="{8B9BEAE4-73D1-0741-B6E0-B66407CBF601}" dt="2025-04-05T10:37:55.126" v="12849" actId="1036"/>
          <ac:spMkLst>
            <pc:docMk/>
            <pc:sldMk cId="3170314417" sldId="385"/>
            <ac:spMk id="104" creationId="{32C37494-9694-6F1A-8CBD-9D952242E9BE}"/>
          </ac:spMkLst>
        </pc:spChg>
        <pc:spChg chg="mod">
          <ac:chgData name="Aditya Govind" userId="f06595592dbc01fd" providerId="LiveId" clId="{8B9BEAE4-73D1-0741-B6E0-B66407CBF601}" dt="2025-04-05T10:38:15.451" v="12871" actId="1036"/>
          <ac:spMkLst>
            <pc:docMk/>
            <pc:sldMk cId="3170314417" sldId="385"/>
            <ac:spMk id="105" creationId="{E6CCFB11-AF11-E94E-CEA9-B97E785BCE54}"/>
          </ac:spMkLst>
        </pc:spChg>
        <pc:cxnChg chg="add mod">
          <ac:chgData name="Aditya Govind" userId="f06595592dbc01fd" providerId="LiveId" clId="{8B9BEAE4-73D1-0741-B6E0-B66407CBF601}" dt="2025-04-05T10:41:16.620" v="13001" actId="1036"/>
          <ac:cxnSpMkLst>
            <pc:docMk/>
            <pc:sldMk cId="3170314417" sldId="385"/>
            <ac:cxnSpMk id="5" creationId="{A82D3796-439D-DC1F-0BF8-B9A6FE453D9F}"/>
          </ac:cxnSpMkLst>
        </pc:cxnChg>
        <pc:cxnChg chg="mod">
          <ac:chgData name="Aditya Govind" userId="f06595592dbc01fd" providerId="LiveId" clId="{8B9BEAE4-73D1-0741-B6E0-B66407CBF601}" dt="2025-04-05T10:36:55.092" v="12823" actId="208"/>
          <ac:cxnSpMkLst>
            <pc:docMk/>
            <pc:sldMk cId="3170314417" sldId="385"/>
            <ac:cxnSpMk id="7" creationId="{8B9A731E-3A9A-DEE8-2DAC-501761FCC107}"/>
          </ac:cxnSpMkLst>
        </pc:cxnChg>
        <pc:cxnChg chg="add del mod">
          <ac:chgData name="Aditya Govind" userId="f06595592dbc01fd" providerId="LiveId" clId="{8B9BEAE4-73D1-0741-B6E0-B66407CBF601}" dt="2025-04-05T10:39:32.418" v="12885" actId="478"/>
          <ac:cxnSpMkLst>
            <pc:docMk/>
            <pc:sldMk cId="3170314417" sldId="385"/>
            <ac:cxnSpMk id="8" creationId="{69040CFE-87BF-2466-1801-900A79C33849}"/>
          </ac:cxnSpMkLst>
        </pc:cxnChg>
        <pc:cxnChg chg="add del mod">
          <ac:chgData name="Aditya Govind" userId="f06595592dbc01fd" providerId="LiveId" clId="{8B9BEAE4-73D1-0741-B6E0-B66407CBF601}" dt="2025-04-05T10:40:03.019" v="12990" actId="478"/>
          <ac:cxnSpMkLst>
            <pc:docMk/>
            <pc:sldMk cId="3170314417" sldId="385"/>
            <ac:cxnSpMk id="9" creationId="{8A3BC7C4-5463-78C6-8D75-4AA6B882AC95}"/>
          </ac:cxnSpMkLst>
        </pc:cxnChg>
        <pc:cxnChg chg="add del mod">
          <ac:chgData name="Aditya Govind" userId="f06595592dbc01fd" providerId="LiveId" clId="{8B9BEAE4-73D1-0741-B6E0-B66407CBF601}" dt="2025-04-05T10:44:00.820" v="13007" actId="478"/>
          <ac:cxnSpMkLst>
            <pc:docMk/>
            <pc:sldMk cId="3170314417" sldId="385"/>
            <ac:cxnSpMk id="12" creationId="{E8E7AF2B-7A01-8A92-2A49-78EE1D248F6D}"/>
          </ac:cxnSpMkLst>
        </pc:cxnChg>
        <pc:cxnChg chg="add del mod">
          <ac:chgData name="Aditya Govind" userId="f06595592dbc01fd" providerId="LiveId" clId="{8B9BEAE4-73D1-0741-B6E0-B66407CBF601}" dt="2025-04-05T10:45:22.846" v="13010" actId="478"/>
          <ac:cxnSpMkLst>
            <pc:docMk/>
            <pc:sldMk cId="3170314417" sldId="385"/>
            <ac:cxnSpMk id="14" creationId="{81818EC9-A8C2-546F-C489-9F38AB902309}"/>
          </ac:cxnSpMkLst>
        </pc:cxnChg>
        <pc:cxnChg chg="mod">
          <ac:chgData name="Aditya Govind" userId="f06595592dbc01fd" providerId="LiveId" clId="{8B9BEAE4-73D1-0741-B6E0-B66407CBF601}" dt="2025-04-05T10:36:55.092" v="12823" actId="208"/>
          <ac:cxnSpMkLst>
            <pc:docMk/>
            <pc:sldMk cId="3170314417" sldId="385"/>
            <ac:cxnSpMk id="17" creationId="{76D00BC9-C763-99BD-CE19-6320C12B033D}"/>
          </ac:cxnSpMkLst>
        </pc:cxnChg>
        <pc:cxnChg chg="add mod">
          <ac:chgData name="Aditya Govind" userId="f06595592dbc01fd" providerId="LiveId" clId="{8B9BEAE4-73D1-0741-B6E0-B66407CBF601}" dt="2025-04-05T10:46:16.529" v="13029" actId="208"/>
          <ac:cxnSpMkLst>
            <pc:docMk/>
            <pc:sldMk cId="3170314417" sldId="385"/>
            <ac:cxnSpMk id="19" creationId="{9D814DE0-C576-4CC4-C003-378A2A2170FA}"/>
          </ac:cxnSpMkLst>
        </pc:cxnChg>
        <pc:cxnChg chg="mod">
          <ac:chgData name="Aditya Govind" userId="f06595592dbc01fd" providerId="LiveId" clId="{8B9BEAE4-73D1-0741-B6E0-B66407CBF601}" dt="2025-04-05T10:37:55.126" v="12849" actId="1036"/>
          <ac:cxnSpMkLst>
            <pc:docMk/>
            <pc:sldMk cId="3170314417" sldId="385"/>
            <ac:cxnSpMk id="33" creationId="{F4886040-7E7B-D230-3DA2-97A2834FC1BA}"/>
          </ac:cxnSpMkLst>
        </pc:cxnChg>
        <pc:cxnChg chg="mod">
          <ac:chgData name="Aditya Govind" userId="f06595592dbc01fd" providerId="LiveId" clId="{8B9BEAE4-73D1-0741-B6E0-B66407CBF601}" dt="2025-04-05T10:37:55.126" v="12849" actId="1036"/>
          <ac:cxnSpMkLst>
            <pc:docMk/>
            <pc:sldMk cId="3170314417" sldId="385"/>
            <ac:cxnSpMk id="35" creationId="{A850ED31-2054-546C-8401-1A45ED49406C}"/>
          </ac:cxnSpMkLst>
        </pc:cxnChg>
        <pc:cxnChg chg="mod">
          <ac:chgData name="Aditya Govind" userId="f06595592dbc01fd" providerId="LiveId" clId="{8B9BEAE4-73D1-0741-B6E0-B66407CBF601}" dt="2025-04-05T10:37:55.126" v="12849" actId="1036"/>
          <ac:cxnSpMkLst>
            <pc:docMk/>
            <pc:sldMk cId="3170314417" sldId="385"/>
            <ac:cxnSpMk id="38" creationId="{79DC5C57-7293-DD80-0AB0-653A978C72E0}"/>
          </ac:cxnSpMkLst>
        </pc:cxnChg>
        <pc:cxnChg chg="mod">
          <ac:chgData name="Aditya Govind" userId="f06595592dbc01fd" providerId="LiveId" clId="{8B9BEAE4-73D1-0741-B6E0-B66407CBF601}" dt="2025-04-05T10:37:55.126" v="12849" actId="1036"/>
          <ac:cxnSpMkLst>
            <pc:docMk/>
            <pc:sldMk cId="3170314417" sldId="385"/>
            <ac:cxnSpMk id="40" creationId="{00DC7A48-FC34-0F22-D7DA-385CDCEBDD32}"/>
          </ac:cxnSpMkLst>
        </pc:cxnChg>
      </pc:sldChg>
      <pc:sldChg chg="addSp delSp modSp add mod">
        <pc:chgData name="Aditya Govind" userId="f06595592dbc01fd" providerId="LiveId" clId="{8B9BEAE4-73D1-0741-B6E0-B66407CBF601}" dt="2025-04-05T11:12:04.182" v="13095" actId="1037"/>
        <pc:sldMkLst>
          <pc:docMk/>
          <pc:sldMk cId="2985920368" sldId="386"/>
        </pc:sldMkLst>
        <pc:spChg chg="del">
          <ac:chgData name="Aditya Govind" userId="f06595592dbc01fd" providerId="LiveId" clId="{8B9BEAE4-73D1-0741-B6E0-B66407CBF601}" dt="2025-04-05T11:09:09.044" v="13063" actId="478"/>
          <ac:spMkLst>
            <pc:docMk/>
            <pc:sldMk cId="2985920368" sldId="386"/>
            <ac:spMk id="4" creationId="{D7E5CCE6-5083-2354-A0B2-BC94B741F9EC}"/>
          </ac:spMkLst>
        </pc:spChg>
        <pc:spChg chg="add mod">
          <ac:chgData name="Aditya Govind" userId="f06595592dbc01fd" providerId="LiveId" clId="{8B9BEAE4-73D1-0741-B6E0-B66407CBF601}" dt="2025-04-05T11:12:04.182" v="13095" actId="1037"/>
          <ac:spMkLst>
            <pc:docMk/>
            <pc:sldMk cId="2985920368" sldId="386"/>
            <ac:spMk id="15" creationId="{591DD353-9565-154E-0F8E-31E6E041D02B}"/>
          </ac:spMkLst>
        </pc:spChg>
        <pc:spChg chg="del">
          <ac:chgData name="Aditya Govind" userId="f06595592dbc01fd" providerId="LiveId" clId="{8B9BEAE4-73D1-0741-B6E0-B66407CBF601}" dt="2025-04-05T11:09:09.044" v="13063" actId="478"/>
          <ac:spMkLst>
            <pc:docMk/>
            <pc:sldMk cId="2985920368" sldId="386"/>
            <ac:spMk id="18" creationId="{5EBE23E4-BDDF-4AC1-8229-B97FC8880BAA}"/>
          </ac:spMkLst>
        </pc:spChg>
        <pc:spChg chg="del">
          <ac:chgData name="Aditya Govind" userId="f06595592dbc01fd" providerId="LiveId" clId="{8B9BEAE4-73D1-0741-B6E0-B66407CBF601}" dt="2025-04-05T11:09:09.044" v="13063" actId="478"/>
          <ac:spMkLst>
            <pc:docMk/>
            <pc:sldMk cId="2985920368" sldId="386"/>
            <ac:spMk id="30" creationId="{AA8FEAB1-4872-11E4-42C5-E43F5EF79665}"/>
          </ac:spMkLst>
        </pc:spChg>
        <pc:spChg chg="del">
          <ac:chgData name="Aditya Govind" userId="f06595592dbc01fd" providerId="LiveId" clId="{8B9BEAE4-73D1-0741-B6E0-B66407CBF601}" dt="2025-04-05T11:09:09.044" v="13063" actId="478"/>
          <ac:spMkLst>
            <pc:docMk/>
            <pc:sldMk cId="2985920368" sldId="386"/>
            <ac:spMk id="45" creationId="{178F03CC-F742-30B7-1911-F0DD6DE677F8}"/>
          </ac:spMkLst>
        </pc:spChg>
        <pc:spChg chg="del">
          <ac:chgData name="Aditya Govind" userId="f06595592dbc01fd" providerId="LiveId" clId="{8B9BEAE4-73D1-0741-B6E0-B66407CBF601}" dt="2025-04-05T11:09:09.044" v="13063" actId="478"/>
          <ac:spMkLst>
            <pc:docMk/>
            <pc:sldMk cId="2985920368" sldId="386"/>
            <ac:spMk id="56" creationId="{9C9F6252-0EC6-A8FC-5A5B-6783CC69F916}"/>
          </ac:spMkLst>
        </pc:spChg>
        <pc:spChg chg="del">
          <ac:chgData name="Aditya Govind" userId="f06595592dbc01fd" providerId="LiveId" clId="{8B9BEAE4-73D1-0741-B6E0-B66407CBF601}" dt="2025-04-05T11:09:09.044" v="13063" actId="478"/>
          <ac:spMkLst>
            <pc:docMk/>
            <pc:sldMk cId="2985920368" sldId="386"/>
            <ac:spMk id="58" creationId="{A166A079-87B2-0627-6207-11E41701DF9E}"/>
          </ac:spMkLst>
        </pc:spChg>
        <pc:spChg chg="del">
          <ac:chgData name="Aditya Govind" userId="f06595592dbc01fd" providerId="LiveId" clId="{8B9BEAE4-73D1-0741-B6E0-B66407CBF601}" dt="2025-04-05T11:09:09.044" v="13063" actId="478"/>
          <ac:spMkLst>
            <pc:docMk/>
            <pc:sldMk cId="2985920368" sldId="386"/>
            <ac:spMk id="78" creationId="{91D14B60-B3C5-24D3-EA8D-D2255448A2B9}"/>
          </ac:spMkLst>
        </pc:spChg>
        <pc:spChg chg="del">
          <ac:chgData name="Aditya Govind" userId="f06595592dbc01fd" providerId="LiveId" clId="{8B9BEAE4-73D1-0741-B6E0-B66407CBF601}" dt="2025-04-05T11:09:09.044" v="13063" actId="478"/>
          <ac:spMkLst>
            <pc:docMk/>
            <pc:sldMk cId="2985920368" sldId="386"/>
            <ac:spMk id="79" creationId="{B16552C4-D0A9-FA8A-F3FD-799320E2954F}"/>
          </ac:spMkLst>
        </pc:spChg>
        <pc:spChg chg="del">
          <ac:chgData name="Aditya Govind" userId="f06595592dbc01fd" providerId="LiveId" clId="{8B9BEAE4-73D1-0741-B6E0-B66407CBF601}" dt="2025-04-05T11:09:09.044" v="13063" actId="478"/>
          <ac:spMkLst>
            <pc:docMk/>
            <pc:sldMk cId="2985920368" sldId="386"/>
            <ac:spMk id="84" creationId="{4F933B58-A251-440D-14D0-F437A07F418C}"/>
          </ac:spMkLst>
        </pc:spChg>
        <pc:spChg chg="del">
          <ac:chgData name="Aditya Govind" userId="f06595592dbc01fd" providerId="LiveId" clId="{8B9BEAE4-73D1-0741-B6E0-B66407CBF601}" dt="2025-04-05T11:09:09.044" v="13063" actId="478"/>
          <ac:spMkLst>
            <pc:docMk/>
            <pc:sldMk cId="2985920368" sldId="386"/>
            <ac:spMk id="85" creationId="{51AD795F-BA0B-63A4-019E-989ADBD7E06E}"/>
          </ac:spMkLst>
        </pc:spChg>
        <pc:spChg chg="del">
          <ac:chgData name="Aditya Govind" userId="f06595592dbc01fd" providerId="LiveId" clId="{8B9BEAE4-73D1-0741-B6E0-B66407CBF601}" dt="2025-04-05T11:09:09.044" v="13063" actId="478"/>
          <ac:spMkLst>
            <pc:docMk/>
            <pc:sldMk cId="2985920368" sldId="386"/>
            <ac:spMk id="104" creationId="{8DD434DB-9644-6492-A6E0-6FA13635795F}"/>
          </ac:spMkLst>
        </pc:spChg>
        <pc:spChg chg="del">
          <ac:chgData name="Aditya Govind" userId="f06595592dbc01fd" providerId="LiveId" clId="{8B9BEAE4-73D1-0741-B6E0-B66407CBF601}" dt="2025-04-05T11:09:09.044" v="13063" actId="478"/>
          <ac:spMkLst>
            <pc:docMk/>
            <pc:sldMk cId="2985920368" sldId="386"/>
            <ac:spMk id="105" creationId="{87822C2C-4099-CA37-0460-2A4A5A40CFEE}"/>
          </ac:spMkLst>
        </pc:spChg>
        <pc:cxnChg chg="del mod">
          <ac:chgData name="Aditya Govind" userId="f06595592dbc01fd" providerId="LiveId" clId="{8B9BEAE4-73D1-0741-B6E0-B66407CBF601}" dt="2025-04-05T11:09:09.044" v="13063" actId="478"/>
          <ac:cxnSpMkLst>
            <pc:docMk/>
            <pc:sldMk cId="2985920368" sldId="386"/>
            <ac:cxnSpMk id="5" creationId="{BD2CB6F5-584B-B0B2-8573-DD87D4F92B05}"/>
          </ac:cxnSpMkLst>
        </pc:cxnChg>
        <pc:cxnChg chg="add del mod">
          <ac:chgData name="Aditya Govind" userId="f06595592dbc01fd" providerId="LiveId" clId="{8B9BEAE4-73D1-0741-B6E0-B66407CBF601}" dt="2025-04-05T11:09:09.044" v="13063" actId="478"/>
          <ac:cxnSpMkLst>
            <pc:docMk/>
            <pc:sldMk cId="2985920368" sldId="386"/>
            <ac:cxnSpMk id="6" creationId="{68264DA9-C2E2-9167-60C8-F339CD452FBD}"/>
          </ac:cxnSpMkLst>
        </pc:cxnChg>
        <pc:cxnChg chg="del">
          <ac:chgData name="Aditya Govind" userId="f06595592dbc01fd" providerId="LiveId" clId="{8B9BEAE4-73D1-0741-B6E0-B66407CBF601}" dt="2025-04-05T11:09:12.745" v="13064" actId="478"/>
          <ac:cxnSpMkLst>
            <pc:docMk/>
            <pc:sldMk cId="2985920368" sldId="386"/>
            <ac:cxnSpMk id="7" creationId="{11BBC6B2-2D66-CDEC-D72C-6A5789EBE6D3}"/>
          </ac:cxnSpMkLst>
        </pc:cxnChg>
        <pc:cxnChg chg="add del mod">
          <ac:chgData name="Aditya Govind" userId="f06595592dbc01fd" providerId="LiveId" clId="{8B9BEAE4-73D1-0741-B6E0-B66407CBF601}" dt="2025-04-05T11:09:09.044" v="13063" actId="478"/>
          <ac:cxnSpMkLst>
            <pc:docMk/>
            <pc:sldMk cId="2985920368" sldId="386"/>
            <ac:cxnSpMk id="10" creationId="{649214FA-098F-8511-26CB-94345472035E}"/>
          </ac:cxnSpMkLst>
        </pc:cxnChg>
        <pc:cxnChg chg="add del mod">
          <ac:chgData name="Aditya Govind" userId="f06595592dbc01fd" providerId="LiveId" clId="{8B9BEAE4-73D1-0741-B6E0-B66407CBF601}" dt="2025-04-05T11:09:09.044" v="13063" actId="478"/>
          <ac:cxnSpMkLst>
            <pc:docMk/>
            <pc:sldMk cId="2985920368" sldId="386"/>
            <ac:cxnSpMk id="13" creationId="{CE326010-4072-D581-0A1D-6C9E729D9ABC}"/>
          </ac:cxnSpMkLst>
        </pc:cxnChg>
        <pc:cxnChg chg="add mod">
          <ac:chgData name="Aditya Govind" userId="f06595592dbc01fd" providerId="LiveId" clId="{8B9BEAE4-73D1-0741-B6E0-B66407CBF601}" dt="2025-04-05T11:09:42.673" v="13081" actId="1038"/>
          <ac:cxnSpMkLst>
            <pc:docMk/>
            <pc:sldMk cId="2985920368" sldId="386"/>
            <ac:cxnSpMk id="14" creationId="{FCADFA74-DFC5-6430-52A0-3BB73EF07D2C}"/>
          </ac:cxnSpMkLst>
        </pc:cxnChg>
        <pc:cxnChg chg="del">
          <ac:chgData name="Aditya Govind" userId="f06595592dbc01fd" providerId="LiveId" clId="{8B9BEAE4-73D1-0741-B6E0-B66407CBF601}" dt="2025-04-05T11:09:09.044" v="13063" actId="478"/>
          <ac:cxnSpMkLst>
            <pc:docMk/>
            <pc:sldMk cId="2985920368" sldId="386"/>
            <ac:cxnSpMk id="17" creationId="{7DE02519-092B-9413-6CC1-A3BB5C84293B}"/>
          </ac:cxnSpMkLst>
        </pc:cxnChg>
        <pc:cxnChg chg="del mod">
          <ac:chgData name="Aditya Govind" userId="f06595592dbc01fd" providerId="LiveId" clId="{8B9BEAE4-73D1-0741-B6E0-B66407CBF601}" dt="2025-04-05T11:09:09.044" v="13063" actId="478"/>
          <ac:cxnSpMkLst>
            <pc:docMk/>
            <pc:sldMk cId="2985920368" sldId="386"/>
            <ac:cxnSpMk id="33" creationId="{A469CDB9-223F-5589-5E4D-69A8DBAF171E}"/>
          </ac:cxnSpMkLst>
        </pc:cxnChg>
        <pc:cxnChg chg="del mod">
          <ac:chgData name="Aditya Govind" userId="f06595592dbc01fd" providerId="LiveId" clId="{8B9BEAE4-73D1-0741-B6E0-B66407CBF601}" dt="2025-04-05T11:09:09.044" v="13063" actId="478"/>
          <ac:cxnSpMkLst>
            <pc:docMk/>
            <pc:sldMk cId="2985920368" sldId="386"/>
            <ac:cxnSpMk id="35" creationId="{69F7999F-E24C-D79A-EC68-533C74C57646}"/>
          </ac:cxnSpMkLst>
        </pc:cxnChg>
        <pc:cxnChg chg="del mod">
          <ac:chgData name="Aditya Govind" userId="f06595592dbc01fd" providerId="LiveId" clId="{8B9BEAE4-73D1-0741-B6E0-B66407CBF601}" dt="2025-04-05T11:09:09.044" v="13063" actId="478"/>
          <ac:cxnSpMkLst>
            <pc:docMk/>
            <pc:sldMk cId="2985920368" sldId="386"/>
            <ac:cxnSpMk id="38" creationId="{DF9EAFF7-7A87-63E6-4198-66A0A292056E}"/>
          </ac:cxnSpMkLst>
        </pc:cxnChg>
        <pc:cxnChg chg="del mod">
          <ac:chgData name="Aditya Govind" userId="f06595592dbc01fd" providerId="LiveId" clId="{8B9BEAE4-73D1-0741-B6E0-B66407CBF601}" dt="2025-04-05T11:09:09.044" v="13063" actId="478"/>
          <ac:cxnSpMkLst>
            <pc:docMk/>
            <pc:sldMk cId="2985920368" sldId="386"/>
            <ac:cxnSpMk id="40" creationId="{E2EECEE7-3C64-2794-5A7A-DF93796B1CFE}"/>
          </ac:cxnSpMkLst>
        </pc:cxnChg>
      </pc:sldChg>
      <pc:sldChg chg="addSp delSp modSp add mod">
        <pc:chgData name="Aditya Govind" userId="f06595592dbc01fd" providerId="LiveId" clId="{8B9BEAE4-73D1-0741-B6E0-B66407CBF601}" dt="2025-04-05T12:01:52.029" v="14605" actId="14100"/>
        <pc:sldMkLst>
          <pc:docMk/>
          <pc:sldMk cId="4004220365" sldId="387"/>
        </pc:sldMkLst>
        <pc:spChg chg="mod">
          <ac:chgData name="Aditya Govind" userId="f06595592dbc01fd" providerId="LiveId" clId="{8B9BEAE4-73D1-0741-B6E0-B66407CBF601}" dt="2025-04-05T11:57:12.872" v="14422" actId="1037"/>
          <ac:spMkLst>
            <pc:docMk/>
            <pc:sldMk cId="4004220365" sldId="387"/>
            <ac:spMk id="2" creationId="{607F9055-40D5-5446-AE0F-2F582F91CDCB}"/>
          </ac:spMkLst>
        </pc:spChg>
        <pc:spChg chg="mod">
          <ac:chgData name="Aditya Govind" userId="f06595592dbc01fd" providerId="LiveId" clId="{8B9BEAE4-73D1-0741-B6E0-B66407CBF601}" dt="2025-04-05T11:37:38.528" v="13785" actId="1035"/>
          <ac:spMkLst>
            <pc:docMk/>
            <pc:sldMk cId="4004220365" sldId="387"/>
            <ac:spMk id="4" creationId="{ED71606A-384C-65ED-2DCE-5F981EDCAFBF}"/>
          </ac:spMkLst>
        </pc:spChg>
        <pc:spChg chg="add mod">
          <ac:chgData name="Aditya Govind" userId="f06595592dbc01fd" providerId="LiveId" clId="{8B9BEAE4-73D1-0741-B6E0-B66407CBF601}" dt="2025-04-05T11:57:06.342" v="14399" actId="1035"/>
          <ac:spMkLst>
            <pc:docMk/>
            <pc:sldMk cId="4004220365" sldId="387"/>
            <ac:spMk id="8" creationId="{AF190225-41A8-AB1D-26D2-2AE4024770C7}"/>
          </ac:spMkLst>
        </pc:spChg>
        <pc:spChg chg="mod">
          <ac:chgData name="Aditya Govind" userId="f06595592dbc01fd" providerId="LiveId" clId="{8B9BEAE4-73D1-0741-B6E0-B66407CBF601}" dt="2025-04-05T11:36:48.175" v="13769" actId="1035"/>
          <ac:spMkLst>
            <pc:docMk/>
            <pc:sldMk cId="4004220365" sldId="387"/>
            <ac:spMk id="11" creationId="{A766B733-BBC9-148F-A6E5-A77940BDD50E}"/>
          </ac:spMkLst>
        </pc:spChg>
        <pc:spChg chg="add mod">
          <ac:chgData name="Aditya Govind" userId="f06595592dbc01fd" providerId="LiveId" clId="{8B9BEAE4-73D1-0741-B6E0-B66407CBF601}" dt="2025-04-05T11:59:17.202" v="14534" actId="1035"/>
          <ac:spMkLst>
            <pc:docMk/>
            <pc:sldMk cId="4004220365" sldId="387"/>
            <ac:spMk id="13" creationId="{609C4648-E1C7-61BB-A371-8A11FA2E142B}"/>
          </ac:spMkLst>
        </pc:spChg>
        <pc:spChg chg="add mod">
          <ac:chgData name="Aditya Govind" userId="f06595592dbc01fd" providerId="LiveId" clId="{8B9BEAE4-73D1-0741-B6E0-B66407CBF601}" dt="2025-04-05T11:59:27.801" v="14553" actId="1036"/>
          <ac:spMkLst>
            <pc:docMk/>
            <pc:sldMk cId="4004220365" sldId="387"/>
            <ac:spMk id="14" creationId="{B4C6ACBC-6075-4679-71CA-C5EE5BB35474}"/>
          </ac:spMkLst>
        </pc:spChg>
        <pc:spChg chg="add mod">
          <ac:chgData name="Aditya Govind" userId="f06595592dbc01fd" providerId="LiveId" clId="{8B9BEAE4-73D1-0741-B6E0-B66407CBF601}" dt="2025-04-05T11:37:38.528" v="13785" actId="1035"/>
          <ac:spMkLst>
            <pc:docMk/>
            <pc:sldMk cId="4004220365" sldId="387"/>
            <ac:spMk id="15" creationId="{15107427-9999-0334-013B-9774B4B77BF5}"/>
          </ac:spMkLst>
        </pc:spChg>
        <pc:spChg chg="add mod">
          <ac:chgData name="Aditya Govind" userId="f06595592dbc01fd" providerId="LiveId" clId="{8B9BEAE4-73D1-0741-B6E0-B66407CBF601}" dt="2025-04-05T11:37:38.528" v="13785" actId="1035"/>
          <ac:spMkLst>
            <pc:docMk/>
            <pc:sldMk cId="4004220365" sldId="387"/>
            <ac:spMk id="16" creationId="{378DCDE3-EE31-D89A-0909-810407718442}"/>
          </ac:spMkLst>
        </pc:spChg>
        <pc:spChg chg="add mod">
          <ac:chgData name="Aditya Govind" userId="f06595592dbc01fd" providerId="LiveId" clId="{8B9BEAE4-73D1-0741-B6E0-B66407CBF601}" dt="2025-04-05T11:59:17.202" v="14534" actId="1035"/>
          <ac:spMkLst>
            <pc:docMk/>
            <pc:sldMk cId="4004220365" sldId="387"/>
            <ac:spMk id="18" creationId="{2BF8445D-04A1-AFAD-B4D6-E457E48FA369}"/>
          </ac:spMkLst>
        </pc:spChg>
        <pc:spChg chg="del mod">
          <ac:chgData name="Aditya Govind" userId="f06595592dbc01fd" providerId="LiveId" clId="{8B9BEAE4-73D1-0741-B6E0-B66407CBF601}" dt="2025-04-05T11:35:36.559" v="13726" actId="478"/>
          <ac:spMkLst>
            <pc:docMk/>
            <pc:sldMk cId="4004220365" sldId="387"/>
            <ac:spMk id="18" creationId="{E8BAAE02-9AFA-089E-D247-63F3A47AF28F}"/>
          </ac:spMkLst>
        </pc:spChg>
        <pc:spChg chg="add mod">
          <ac:chgData name="Aditya Govind" userId="f06595592dbc01fd" providerId="LiveId" clId="{8B9BEAE4-73D1-0741-B6E0-B66407CBF601}" dt="2025-04-05T11:59:27.801" v="14553" actId="1036"/>
          <ac:spMkLst>
            <pc:docMk/>
            <pc:sldMk cId="4004220365" sldId="387"/>
            <ac:spMk id="19" creationId="{33550116-21D7-2D0A-6206-FF8F83C7D4DC}"/>
          </ac:spMkLst>
        </pc:spChg>
        <pc:spChg chg="del mod">
          <ac:chgData name="Aditya Govind" userId="f06595592dbc01fd" providerId="LiveId" clId="{8B9BEAE4-73D1-0741-B6E0-B66407CBF601}" dt="2025-04-05T11:12:09.847" v="13096" actId="478"/>
          <ac:spMkLst>
            <pc:docMk/>
            <pc:sldMk cId="4004220365" sldId="387"/>
            <ac:spMk id="20" creationId="{7C25ADC3-0D80-A2FA-CCE0-E0A682A607CF}"/>
          </ac:spMkLst>
        </pc:spChg>
        <pc:spChg chg="add mod">
          <ac:chgData name="Aditya Govind" userId="f06595592dbc01fd" providerId="LiveId" clId="{8B9BEAE4-73D1-0741-B6E0-B66407CBF601}" dt="2025-04-05T11:54:34.183" v="14279" actId="1076"/>
          <ac:spMkLst>
            <pc:docMk/>
            <pc:sldMk cId="4004220365" sldId="387"/>
            <ac:spMk id="21" creationId="{369FF579-BD37-89D0-A862-80C426B35B58}"/>
          </ac:spMkLst>
        </pc:spChg>
        <pc:spChg chg="add del mod">
          <ac:chgData name="Aditya Govind" userId="f06595592dbc01fd" providerId="LiveId" clId="{8B9BEAE4-73D1-0741-B6E0-B66407CBF601}" dt="2025-04-05T11:30:25.906" v="13611" actId="478"/>
          <ac:spMkLst>
            <pc:docMk/>
            <pc:sldMk cId="4004220365" sldId="387"/>
            <ac:spMk id="21" creationId="{A9E61F23-584F-366F-C04F-E61E5290BC9C}"/>
          </ac:spMkLst>
        </pc:spChg>
        <pc:spChg chg="add del mod">
          <ac:chgData name="Aditya Govind" userId="f06595592dbc01fd" providerId="LiveId" clId="{8B9BEAE4-73D1-0741-B6E0-B66407CBF601}" dt="2025-04-05T11:30:25.906" v="13611" actId="478"/>
          <ac:spMkLst>
            <pc:docMk/>
            <pc:sldMk cId="4004220365" sldId="387"/>
            <ac:spMk id="22" creationId="{2203DE04-9267-63E9-1102-6606F6533C13}"/>
          </ac:spMkLst>
        </pc:spChg>
        <pc:spChg chg="add del mod">
          <ac:chgData name="Aditya Govind" userId="f06595592dbc01fd" providerId="LiveId" clId="{8B9BEAE4-73D1-0741-B6E0-B66407CBF601}" dt="2025-04-05T11:30:25.906" v="13611" actId="478"/>
          <ac:spMkLst>
            <pc:docMk/>
            <pc:sldMk cId="4004220365" sldId="387"/>
            <ac:spMk id="23" creationId="{59776B7E-6C23-481E-2F74-C8D24AAEA923}"/>
          </ac:spMkLst>
        </pc:spChg>
        <pc:spChg chg="add mod">
          <ac:chgData name="Aditya Govind" userId="f06595592dbc01fd" providerId="LiveId" clId="{8B9BEAE4-73D1-0741-B6E0-B66407CBF601}" dt="2025-04-05T11:52:32.060" v="14265" actId="1036"/>
          <ac:spMkLst>
            <pc:docMk/>
            <pc:sldMk cId="4004220365" sldId="387"/>
            <ac:spMk id="24" creationId="{19247701-D1F5-D677-87FE-8DFB875EA951}"/>
          </ac:spMkLst>
        </pc:spChg>
        <pc:spChg chg="add mod">
          <ac:chgData name="Aditya Govind" userId="f06595592dbc01fd" providerId="LiveId" clId="{8B9BEAE4-73D1-0741-B6E0-B66407CBF601}" dt="2025-04-05T11:52:32.060" v="14265" actId="1036"/>
          <ac:spMkLst>
            <pc:docMk/>
            <pc:sldMk cId="4004220365" sldId="387"/>
            <ac:spMk id="25" creationId="{B2F1B886-66B8-D5A1-687D-ECEA316CF5D6}"/>
          </ac:spMkLst>
        </pc:spChg>
        <pc:spChg chg="add mod">
          <ac:chgData name="Aditya Govind" userId="f06595592dbc01fd" providerId="LiveId" clId="{8B9BEAE4-73D1-0741-B6E0-B66407CBF601}" dt="2025-04-05T11:52:32.060" v="14265" actId="1036"/>
          <ac:spMkLst>
            <pc:docMk/>
            <pc:sldMk cId="4004220365" sldId="387"/>
            <ac:spMk id="26" creationId="{ADBC313E-D2D8-F66A-0DA3-5F27B4974203}"/>
          </ac:spMkLst>
        </pc:spChg>
        <pc:spChg chg="mod">
          <ac:chgData name="Aditya Govind" userId="f06595592dbc01fd" providerId="LiveId" clId="{8B9BEAE4-73D1-0741-B6E0-B66407CBF601}" dt="2025-04-05T11:35:49.832" v="13757" actId="1036"/>
          <ac:spMkLst>
            <pc:docMk/>
            <pc:sldMk cId="4004220365" sldId="387"/>
            <ac:spMk id="30" creationId="{13FBA0BD-40E5-4661-327E-024E4DCD28B8}"/>
          </ac:spMkLst>
        </pc:spChg>
        <pc:spChg chg="add mod">
          <ac:chgData name="Aditya Govind" userId="f06595592dbc01fd" providerId="LiveId" clId="{8B9BEAE4-73D1-0741-B6E0-B66407CBF601}" dt="2025-04-05T11:52:32.060" v="14265" actId="1036"/>
          <ac:spMkLst>
            <pc:docMk/>
            <pc:sldMk cId="4004220365" sldId="387"/>
            <ac:spMk id="44" creationId="{150E811D-092E-4622-A6F0-DDD16879E200}"/>
          </ac:spMkLst>
        </pc:spChg>
        <pc:spChg chg="del mod">
          <ac:chgData name="Aditya Govind" userId="f06595592dbc01fd" providerId="LiveId" clId="{8B9BEAE4-73D1-0741-B6E0-B66407CBF601}" dt="2025-04-05T11:35:38.599" v="13727" actId="478"/>
          <ac:spMkLst>
            <pc:docMk/>
            <pc:sldMk cId="4004220365" sldId="387"/>
            <ac:spMk id="45" creationId="{3960F410-E5EA-5E48-8C41-290B8ECFCE96}"/>
          </ac:spMkLst>
        </pc:spChg>
        <pc:spChg chg="add mod">
          <ac:chgData name="Aditya Govind" userId="f06595592dbc01fd" providerId="LiveId" clId="{8B9BEAE4-73D1-0741-B6E0-B66407CBF601}" dt="2025-04-05T11:52:32.060" v="14265" actId="1036"/>
          <ac:spMkLst>
            <pc:docMk/>
            <pc:sldMk cId="4004220365" sldId="387"/>
            <ac:spMk id="46" creationId="{516DBF05-7691-C18E-77A9-25B1A5C920D6}"/>
          </ac:spMkLst>
        </pc:spChg>
        <pc:spChg chg="add mod">
          <ac:chgData name="Aditya Govind" userId="f06595592dbc01fd" providerId="LiveId" clId="{8B9BEAE4-73D1-0741-B6E0-B66407CBF601}" dt="2025-04-05T11:52:32.060" v="14265" actId="1036"/>
          <ac:spMkLst>
            <pc:docMk/>
            <pc:sldMk cId="4004220365" sldId="387"/>
            <ac:spMk id="47" creationId="{33890E9C-CF57-ED6C-451C-E8889FEC1520}"/>
          </ac:spMkLst>
        </pc:spChg>
        <pc:spChg chg="add del mod">
          <ac:chgData name="Aditya Govind" userId="f06595592dbc01fd" providerId="LiveId" clId="{8B9BEAE4-73D1-0741-B6E0-B66407CBF601}" dt="2025-04-05T11:41:15.625" v="13831" actId="478"/>
          <ac:spMkLst>
            <pc:docMk/>
            <pc:sldMk cId="4004220365" sldId="387"/>
            <ac:spMk id="50" creationId="{298A6A58-1C97-1641-D996-B429EC280AAE}"/>
          </ac:spMkLst>
        </pc:spChg>
        <pc:spChg chg="add mod">
          <ac:chgData name="Aditya Govind" userId="f06595592dbc01fd" providerId="LiveId" clId="{8B9BEAE4-73D1-0741-B6E0-B66407CBF601}" dt="2025-04-05T12:01:47.942" v="14604" actId="1035"/>
          <ac:spMkLst>
            <pc:docMk/>
            <pc:sldMk cId="4004220365" sldId="387"/>
            <ac:spMk id="53" creationId="{4C64F2F9-76DC-2B83-97AA-3C75768AF535}"/>
          </ac:spMkLst>
        </pc:spChg>
        <pc:spChg chg="add mod">
          <ac:chgData name="Aditya Govind" userId="f06595592dbc01fd" providerId="LiveId" clId="{8B9BEAE4-73D1-0741-B6E0-B66407CBF601}" dt="2025-04-05T11:57:47.754" v="14502" actId="1038"/>
          <ac:spMkLst>
            <pc:docMk/>
            <pc:sldMk cId="4004220365" sldId="387"/>
            <ac:spMk id="54" creationId="{A1CEE350-1BCC-BAF5-5F4C-A072A6B5067C}"/>
          </ac:spMkLst>
        </pc:spChg>
        <pc:spChg chg="add mod">
          <ac:chgData name="Aditya Govind" userId="f06595592dbc01fd" providerId="LiveId" clId="{8B9BEAE4-73D1-0741-B6E0-B66407CBF601}" dt="2025-04-05T11:57:43.929" v="14488" actId="1035"/>
          <ac:spMkLst>
            <pc:docMk/>
            <pc:sldMk cId="4004220365" sldId="387"/>
            <ac:spMk id="55" creationId="{6318143F-AC12-B81F-C692-10B64E037707}"/>
          </ac:spMkLst>
        </pc:spChg>
        <pc:spChg chg="mod">
          <ac:chgData name="Aditya Govind" userId="f06595592dbc01fd" providerId="LiveId" clId="{8B9BEAE4-73D1-0741-B6E0-B66407CBF601}" dt="2025-04-05T11:57:03.870" v="14392" actId="1035"/>
          <ac:spMkLst>
            <pc:docMk/>
            <pc:sldMk cId="4004220365" sldId="387"/>
            <ac:spMk id="56" creationId="{6411EFE4-6BAE-82BB-D79D-C3A251C9437C}"/>
          </ac:spMkLst>
        </pc:spChg>
        <pc:spChg chg="del">
          <ac:chgData name="Aditya Govind" userId="f06595592dbc01fd" providerId="LiveId" clId="{8B9BEAE4-73D1-0741-B6E0-B66407CBF601}" dt="2025-04-05T11:21:38.151" v="13234" actId="478"/>
          <ac:spMkLst>
            <pc:docMk/>
            <pc:sldMk cId="4004220365" sldId="387"/>
            <ac:spMk id="58" creationId="{F8789C32-7198-BE8B-2703-806F15B5F791}"/>
          </ac:spMkLst>
        </pc:spChg>
        <pc:spChg chg="add mod">
          <ac:chgData name="Aditya Govind" userId="f06595592dbc01fd" providerId="LiveId" clId="{8B9BEAE4-73D1-0741-B6E0-B66407CBF601}" dt="2025-04-05T11:57:41.380" v="14485" actId="1036"/>
          <ac:spMkLst>
            <pc:docMk/>
            <pc:sldMk cId="4004220365" sldId="387"/>
            <ac:spMk id="60" creationId="{48CB660F-737E-3BEB-3CEE-DE1FF413B504}"/>
          </ac:spMkLst>
        </pc:spChg>
        <pc:spChg chg="add mod">
          <ac:chgData name="Aditya Govind" userId="f06595592dbc01fd" providerId="LiveId" clId="{8B9BEAE4-73D1-0741-B6E0-B66407CBF601}" dt="2025-04-05T11:59:02.644" v="14518" actId="1035"/>
          <ac:spMkLst>
            <pc:docMk/>
            <pc:sldMk cId="4004220365" sldId="387"/>
            <ac:spMk id="61" creationId="{21FE0450-4ABF-29FF-BDED-419A6B773CB2}"/>
          </ac:spMkLst>
        </pc:spChg>
        <pc:spChg chg="del">
          <ac:chgData name="Aditya Govind" userId="f06595592dbc01fd" providerId="LiveId" clId="{8B9BEAE4-73D1-0741-B6E0-B66407CBF601}" dt="2025-04-05T11:14:49.588" v="13103" actId="478"/>
          <ac:spMkLst>
            <pc:docMk/>
            <pc:sldMk cId="4004220365" sldId="387"/>
            <ac:spMk id="78" creationId="{F6523660-5B1E-4141-8F76-28A98E90255A}"/>
          </ac:spMkLst>
        </pc:spChg>
        <pc:spChg chg="del mod">
          <ac:chgData name="Aditya Govind" userId="f06595592dbc01fd" providerId="LiveId" clId="{8B9BEAE4-73D1-0741-B6E0-B66407CBF601}" dt="2025-04-05T11:21:38.151" v="13234" actId="478"/>
          <ac:spMkLst>
            <pc:docMk/>
            <pc:sldMk cId="4004220365" sldId="387"/>
            <ac:spMk id="79" creationId="{F49A5F08-74EF-5FB9-68E1-DF63C16CBC14}"/>
          </ac:spMkLst>
        </pc:spChg>
        <pc:spChg chg="del">
          <ac:chgData name="Aditya Govind" userId="f06595592dbc01fd" providerId="LiveId" clId="{8B9BEAE4-73D1-0741-B6E0-B66407CBF601}" dt="2025-04-05T11:14:49.588" v="13103" actId="478"/>
          <ac:spMkLst>
            <pc:docMk/>
            <pc:sldMk cId="4004220365" sldId="387"/>
            <ac:spMk id="84" creationId="{2B574E9C-B83E-EF6F-3786-CE35E42287CC}"/>
          </ac:spMkLst>
        </pc:spChg>
        <pc:spChg chg="del">
          <ac:chgData name="Aditya Govind" userId="f06595592dbc01fd" providerId="LiveId" clId="{8B9BEAE4-73D1-0741-B6E0-B66407CBF601}" dt="2025-04-05T11:21:38.151" v="13234" actId="478"/>
          <ac:spMkLst>
            <pc:docMk/>
            <pc:sldMk cId="4004220365" sldId="387"/>
            <ac:spMk id="85" creationId="{BD4DEC82-9022-2462-A70B-DBF984DC6657}"/>
          </ac:spMkLst>
        </pc:spChg>
        <pc:spChg chg="del">
          <ac:chgData name="Aditya Govind" userId="f06595592dbc01fd" providerId="LiveId" clId="{8B9BEAE4-73D1-0741-B6E0-B66407CBF601}" dt="2025-04-05T11:14:49.588" v="13103" actId="478"/>
          <ac:spMkLst>
            <pc:docMk/>
            <pc:sldMk cId="4004220365" sldId="387"/>
            <ac:spMk id="104" creationId="{A40C659C-E40C-D9D4-AE94-9A90BE9F7CF1}"/>
          </ac:spMkLst>
        </pc:spChg>
        <pc:spChg chg="del mod">
          <ac:chgData name="Aditya Govind" userId="f06595592dbc01fd" providerId="LiveId" clId="{8B9BEAE4-73D1-0741-B6E0-B66407CBF601}" dt="2025-04-05T11:26:24.371" v="13307" actId="478"/>
          <ac:spMkLst>
            <pc:docMk/>
            <pc:sldMk cId="4004220365" sldId="387"/>
            <ac:spMk id="105" creationId="{F924C738-62EF-8161-D680-9B1AD0A1EC94}"/>
          </ac:spMkLst>
        </pc:spChg>
        <pc:cxnChg chg="del">
          <ac:chgData name="Aditya Govind" userId="f06595592dbc01fd" providerId="LiveId" clId="{8B9BEAE4-73D1-0741-B6E0-B66407CBF601}" dt="2025-04-05T11:21:38.151" v="13234" actId="478"/>
          <ac:cxnSpMkLst>
            <pc:docMk/>
            <pc:sldMk cId="4004220365" sldId="387"/>
            <ac:cxnSpMk id="5" creationId="{9BA49264-1D35-FE38-BB18-9CE22DB56BBF}"/>
          </ac:cxnSpMkLst>
        </pc:cxnChg>
        <pc:cxnChg chg="del mod">
          <ac:chgData name="Aditya Govind" userId="f06595592dbc01fd" providerId="LiveId" clId="{8B9BEAE4-73D1-0741-B6E0-B66407CBF601}" dt="2025-04-05T11:21:38.151" v="13234" actId="478"/>
          <ac:cxnSpMkLst>
            <pc:docMk/>
            <pc:sldMk cId="4004220365" sldId="387"/>
            <ac:cxnSpMk id="6" creationId="{7534C326-5ADF-A02A-9687-98D0ABE0361B}"/>
          </ac:cxnSpMkLst>
        </pc:cxnChg>
        <pc:cxnChg chg="add mod">
          <ac:chgData name="Aditya Govind" userId="f06595592dbc01fd" providerId="LiveId" clId="{8B9BEAE4-73D1-0741-B6E0-B66407CBF601}" dt="2025-04-05T11:57:41.380" v="14485" actId="1036"/>
          <ac:cxnSpMkLst>
            <pc:docMk/>
            <pc:sldMk cId="4004220365" sldId="387"/>
            <ac:cxnSpMk id="6" creationId="{D40719D5-5779-35AD-8C1E-3A2459A25364}"/>
          </ac:cxnSpMkLst>
        </pc:cxnChg>
        <pc:cxnChg chg="mod">
          <ac:chgData name="Aditya Govind" userId="f06595592dbc01fd" providerId="LiveId" clId="{8B9BEAE4-73D1-0741-B6E0-B66407CBF601}" dt="2025-04-05T11:36:51.391" v="13776" actId="1036"/>
          <ac:cxnSpMkLst>
            <pc:docMk/>
            <pc:sldMk cId="4004220365" sldId="387"/>
            <ac:cxnSpMk id="7" creationId="{F76F2AF5-AE94-F6A2-D34A-46EF380B1C5D}"/>
          </ac:cxnSpMkLst>
        </pc:cxnChg>
        <pc:cxnChg chg="del mod">
          <ac:chgData name="Aditya Govind" userId="f06595592dbc01fd" providerId="LiveId" clId="{8B9BEAE4-73D1-0741-B6E0-B66407CBF601}" dt="2025-04-05T11:21:38.151" v="13234" actId="478"/>
          <ac:cxnSpMkLst>
            <pc:docMk/>
            <pc:sldMk cId="4004220365" sldId="387"/>
            <ac:cxnSpMk id="10" creationId="{8C06C919-4962-A9A9-0351-43FBC7D1A229}"/>
          </ac:cxnSpMkLst>
        </pc:cxnChg>
        <pc:cxnChg chg="add del mod">
          <ac:chgData name="Aditya Govind" userId="f06595592dbc01fd" providerId="LiveId" clId="{8B9BEAE4-73D1-0741-B6E0-B66407CBF601}" dt="2025-04-05T11:50:04.322" v="13994" actId="478"/>
          <ac:cxnSpMkLst>
            <pc:docMk/>
            <pc:sldMk cId="4004220365" sldId="387"/>
            <ac:cxnSpMk id="12" creationId="{A81B19D6-7065-706E-9383-F8EA3213F90F}"/>
          </ac:cxnSpMkLst>
        </pc:cxnChg>
        <pc:cxnChg chg="add del mod">
          <ac:chgData name="Aditya Govind" userId="f06595592dbc01fd" providerId="LiveId" clId="{8B9BEAE4-73D1-0741-B6E0-B66407CBF601}" dt="2025-04-05T11:27:54.482" v="13406" actId="478"/>
          <ac:cxnSpMkLst>
            <pc:docMk/>
            <pc:sldMk cId="4004220365" sldId="387"/>
            <ac:cxnSpMk id="12" creationId="{E5D87304-73D5-7F66-62BA-292B4A60BB03}"/>
          </ac:cxnSpMkLst>
        </pc:cxnChg>
        <pc:cxnChg chg="del mod">
          <ac:chgData name="Aditya Govind" userId="f06595592dbc01fd" providerId="LiveId" clId="{8B9BEAE4-73D1-0741-B6E0-B66407CBF601}" dt="2025-04-05T11:21:39.944" v="13235" actId="478"/>
          <ac:cxnSpMkLst>
            <pc:docMk/>
            <pc:sldMk cId="4004220365" sldId="387"/>
            <ac:cxnSpMk id="13" creationId="{80F5B00D-ABD5-D762-ACA8-A23053F74FF9}"/>
          </ac:cxnSpMkLst>
        </pc:cxnChg>
        <pc:cxnChg chg="mod">
          <ac:chgData name="Aditya Govind" userId="f06595592dbc01fd" providerId="LiveId" clId="{8B9BEAE4-73D1-0741-B6E0-B66407CBF601}" dt="2025-04-05T11:37:38.528" v="13785" actId="1035"/>
          <ac:cxnSpMkLst>
            <pc:docMk/>
            <pc:sldMk cId="4004220365" sldId="387"/>
            <ac:cxnSpMk id="17" creationId="{BFCEEB59-369C-0B11-FE3C-8E5BF051147C}"/>
          </ac:cxnSpMkLst>
        </pc:cxnChg>
        <pc:cxnChg chg="del mod">
          <ac:chgData name="Aditya Govind" userId="f06595592dbc01fd" providerId="LiveId" clId="{8B9BEAE4-73D1-0741-B6E0-B66407CBF601}" dt="2025-04-05T11:12:11.309" v="13097" actId="478"/>
          <ac:cxnSpMkLst>
            <pc:docMk/>
            <pc:sldMk cId="4004220365" sldId="387"/>
            <ac:cxnSpMk id="19" creationId="{7997BA0A-B5D5-5952-4739-7D88EA2A5DCE}"/>
          </ac:cxnSpMkLst>
        </pc:cxnChg>
        <pc:cxnChg chg="add mod">
          <ac:chgData name="Aditya Govind" userId="f06595592dbc01fd" providerId="LiveId" clId="{8B9BEAE4-73D1-0741-B6E0-B66407CBF601}" dt="2025-04-05T11:59:27.801" v="14553" actId="1036"/>
          <ac:cxnSpMkLst>
            <pc:docMk/>
            <pc:sldMk cId="4004220365" sldId="387"/>
            <ac:cxnSpMk id="20" creationId="{435D79AB-C671-BB7F-F710-28FC7FBFD862}"/>
          </ac:cxnSpMkLst>
        </pc:cxnChg>
        <pc:cxnChg chg="add mod">
          <ac:chgData name="Aditya Govind" userId="f06595592dbc01fd" providerId="LiveId" clId="{8B9BEAE4-73D1-0741-B6E0-B66407CBF601}" dt="2025-04-05T11:59:46.346" v="14570" actId="208"/>
          <ac:cxnSpMkLst>
            <pc:docMk/>
            <pc:sldMk cId="4004220365" sldId="387"/>
            <ac:cxnSpMk id="23" creationId="{CAB6CE05-20D2-C111-68FD-4BA1C8BE43AC}"/>
          </ac:cxnSpMkLst>
        </pc:cxnChg>
        <pc:cxnChg chg="add mod">
          <ac:chgData name="Aditya Govind" userId="f06595592dbc01fd" providerId="LiveId" clId="{8B9BEAE4-73D1-0741-B6E0-B66407CBF601}" dt="2025-04-05T11:57:06.342" v="14399" actId="1035"/>
          <ac:cxnSpMkLst>
            <pc:docMk/>
            <pc:sldMk cId="4004220365" sldId="387"/>
            <ac:cxnSpMk id="28" creationId="{DDDBD568-301A-0419-0081-7A286CFAC4CA}"/>
          </ac:cxnSpMkLst>
        </pc:cxnChg>
        <pc:cxnChg chg="add mod">
          <ac:chgData name="Aditya Govind" userId="f06595592dbc01fd" providerId="LiveId" clId="{8B9BEAE4-73D1-0741-B6E0-B66407CBF601}" dt="2025-04-05T11:57:03.870" v="14392" actId="1035"/>
          <ac:cxnSpMkLst>
            <pc:docMk/>
            <pc:sldMk cId="4004220365" sldId="387"/>
            <ac:cxnSpMk id="31" creationId="{A245697C-E66D-8A29-6957-0760E1E5EC17}"/>
          </ac:cxnSpMkLst>
        </pc:cxnChg>
        <pc:cxnChg chg="mod">
          <ac:chgData name="Aditya Govind" userId="f06595592dbc01fd" providerId="LiveId" clId="{8B9BEAE4-73D1-0741-B6E0-B66407CBF601}" dt="2025-04-05T11:57:03.870" v="14392" actId="1035"/>
          <ac:cxnSpMkLst>
            <pc:docMk/>
            <pc:sldMk cId="4004220365" sldId="387"/>
            <ac:cxnSpMk id="33" creationId="{61A54E04-8635-EC5D-F096-59CD3233BBEC}"/>
          </ac:cxnSpMkLst>
        </pc:cxnChg>
        <pc:cxnChg chg="add mod">
          <ac:chgData name="Aditya Govind" userId="f06595592dbc01fd" providerId="LiveId" clId="{8B9BEAE4-73D1-0741-B6E0-B66407CBF601}" dt="2025-04-05T11:57:03.870" v="14392" actId="1035"/>
          <ac:cxnSpMkLst>
            <pc:docMk/>
            <pc:sldMk cId="4004220365" sldId="387"/>
            <ac:cxnSpMk id="34" creationId="{04DB4AE0-EAFE-FD2A-0D0B-3C1F47EDF63A}"/>
          </ac:cxnSpMkLst>
        </pc:cxnChg>
        <pc:cxnChg chg="del mod">
          <ac:chgData name="Aditya Govind" userId="f06595592dbc01fd" providerId="LiveId" clId="{8B9BEAE4-73D1-0741-B6E0-B66407CBF601}" dt="2025-04-05T11:16:00.986" v="13104" actId="478"/>
          <ac:cxnSpMkLst>
            <pc:docMk/>
            <pc:sldMk cId="4004220365" sldId="387"/>
            <ac:cxnSpMk id="35" creationId="{4479716B-AA72-88F9-66CE-9080C0D1BBA7}"/>
          </ac:cxnSpMkLst>
        </pc:cxnChg>
        <pc:cxnChg chg="add mod">
          <ac:chgData name="Aditya Govind" userId="f06595592dbc01fd" providerId="LiveId" clId="{8B9BEAE4-73D1-0741-B6E0-B66407CBF601}" dt="2025-04-05T11:59:46.346" v="14570" actId="208"/>
          <ac:cxnSpMkLst>
            <pc:docMk/>
            <pc:sldMk cId="4004220365" sldId="387"/>
            <ac:cxnSpMk id="35" creationId="{D6A28F07-B541-C2A3-B74B-29FA292C3907}"/>
          </ac:cxnSpMkLst>
        </pc:cxnChg>
        <pc:cxnChg chg="add del mod">
          <ac:chgData name="Aditya Govind" userId="f06595592dbc01fd" providerId="LiveId" clId="{8B9BEAE4-73D1-0741-B6E0-B66407CBF601}" dt="2025-04-05T11:29:35.539" v="13573" actId="478"/>
          <ac:cxnSpMkLst>
            <pc:docMk/>
            <pc:sldMk cId="4004220365" sldId="387"/>
            <ac:cxnSpMk id="37" creationId="{02F0EF3B-17E0-671B-993C-41FD2FC3CE41}"/>
          </ac:cxnSpMkLst>
        </pc:cxnChg>
        <pc:cxnChg chg="add mod">
          <ac:chgData name="Aditya Govind" userId="f06595592dbc01fd" providerId="LiveId" clId="{8B9BEAE4-73D1-0741-B6E0-B66407CBF601}" dt="2025-04-05T11:59:49.626" v="14571" actId="208"/>
          <ac:cxnSpMkLst>
            <pc:docMk/>
            <pc:sldMk cId="4004220365" sldId="387"/>
            <ac:cxnSpMk id="37" creationId="{EDD81DED-EA65-CEC5-0DA4-0A53B359611C}"/>
          </ac:cxnSpMkLst>
        </pc:cxnChg>
        <pc:cxnChg chg="del mod">
          <ac:chgData name="Aditya Govind" userId="f06595592dbc01fd" providerId="LiveId" clId="{8B9BEAE4-73D1-0741-B6E0-B66407CBF601}" dt="2025-04-05T11:16:05.598" v="13105" actId="478"/>
          <ac:cxnSpMkLst>
            <pc:docMk/>
            <pc:sldMk cId="4004220365" sldId="387"/>
            <ac:cxnSpMk id="38" creationId="{5FEA9906-8CE5-7FDE-6FFB-FE904348BBF9}"/>
          </ac:cxnSpMkLst>
        </pc:cxnChg>
        <pc:cxnChg chg="add del mod">
          <ac:chgData name="Aditya Govind" userId="f06595592dbc01fd" providerId="LiveId" clId="{8B9BEAE4-73D1-0741-B6E0-B66407CBF601}" dt="2025-04-05T11:55:40.601" v="14286" actId="478"/>
          <ac:cxnSpMkLst>
            <pc:docMk/>
            <pc:sldMk cId="4004220365" sldId="387"/>
            <ac:cxnSpMk id="39" creationId="{2BCFA679-80F1-41A0-05FB-FBCA4C4A0FE5}"/>
          </ac:cxnSpMkLst>
        </pc:cxnChg>
        <pc:cxnChg chg="del mod">
          <ac:chgData name="Aditya Govind" userId="f06595592dbc01fd" providerId="LiveId" clId="{8B9BEAE4-73D1-0741-B6E0-B66407CBF601}" dt="2025-04-05T11:16:57.712" v="13209" actId="478"/>
          <ac:cxnSpMkLst>
            <pc:docMk/>
            <pc:sldMk cId="4004220365" sldId="387"/>
            <ac:cxnSpMk id="40" creationId="{75D408AC-CD40-9973-5F20-5DDF5A9C6F9C}"/>
          </ac:cxnSpMkLst>
        </pc:cxnChg>
        <pc:cxnChg chg="add del mod">
          <ac:chgData name="Aditya Govind" userId="f06595592dbc01fd" providerId="LiveId" clId="{8B9BEAE4-73D1-0741-B6E0-B66407CBF601}" dt="2025-04-05T11:31:05.476" v="13637" actId="478"/>
          <ac:cxnSpMkLst>
            <pc:docMk/>
            <pc:sldMk cId="4004220365" sldId="387"/>
            <ac:cxnSpMk id="41" creationId="{1F15FAA7-2EB1-7F2F-B2BD-6635B9CC2764}"/>
          </ac:cxnSpMkLst>
        </pc:cxnChg>
        <pc:cxnChg chg="add del mod">
          <ac:chgData name="Aditya Govind" userId="f06595592dbc01fd" providerId="LiveId" clId="{8B9BEAE4-73D1-0741-B6E0-B66407CBF601}" dt="2025-04-05T11:59:39.417" v="14569" actId="478"/>
          <ac:cxnSpMkLst>
            <pc:docMk/>
            <pc:sldMk cId="4004220365" sldId="387"/>
            <ac:cxnSpMk id="41" creationId="{E3CB11B8-F79A-E460-7481-9C478FF584D1}"/>
          </ac:cxnSpMkLst>
        </pc:cxnChg>
        <pc:cxnChg chg="add mod">
          <ac:chgData name="Aditya Govind" userId="f06595592dbc01fd" providerId="LiveId" clId="{8B9BEAE4-73D1-0741-B6E0-B66407CBF601}" dt="2025-04-05T11:57:03.870" v="14392" actId="1035"/>
          <ac:cxnSpMkLst>
            <pc:docMk/>
            <pc:sldMk cId="4004220365" sldId="387"/>
            <ac:cxnSpMk id="43" creationId="{605AC627-7932-693F-25A8-B8CDE9153BD7}"/>
          </ac:cxnSpMkLst>
        </pc:cxnChg>
        <pc:cxnChg chg="add del mod">
          <ac:chgData name="Aditya Govind" userId="f06595592dbc01fd" providerId="LiveId" clId="{8B9BEAE4-73D1-0741-B6E0-B66407CBF601}" dt="2025-04-05T11:59:52.067" v="14572" actId="478"/>
          <ac:cxnSpMkLst>
            <pc:docMk/>
            <pc:sldMk cId="4004220365" sldId="387"/>
            <ac:cxnSpMk id="45" creationId="{621C22AB-088F-081D-8B1A-6D01BD7827C8}"/>
          </ac:cxnSpMkLst>
        </pc:cxnChg>
        <pc:cxnChg chg="add del mod">
          <ac:chgData name="Aditya Govind" userId="f06595592dbc01fd" providerId="LiveId" clId="{8B9BEAE4-73D1-0741-B6E0-B66407CBF601}" dt="2025-04-05T11:40:19.315" v="13813" actId="478"/>
          <ac:cxnSpMkLst>
            <pc:docMk/>
            <pc:sldMk cId="4004220365" sldId="387"/>
            <ac:cxnSpMk id="49" creationId="{58B2064B-AC81-D67D-035F-E6FCAA889671}"/>
          </ac:cxnSpMkLst>
        </pc:cxnChg>
        <pc:cxnChg chg="add del mod">
          <ac:chgData name="Aditya Govind" userId="f06595592dbc01fd" providerId="LiveId" clId="{8B9BEAE4-73D1-0741-B6E0-B66407CBF601}" dt="2025-04-05T11:58:48.603" v="14510" actId="478"/>
          <ac:cxnSpMkLst>
            <pc:docMk/>
            <pc:sldMk cId="4004220365" sldId="387"/>
            <ac:cxnSpMk id="49" creationId="{60F50E79-6344-942C-11C3-8C4C1A236CA1}"/>
          </ac:cxnSpMkLst>
        </pc:cxnChg>
        <pc:cxnChg chg="add mod">
          <ac:chgData name="Aditya Govind" userId="f06595592dbc01fd" providerId="LiveId" clId="{8B9BEAE4-73D1-0741-B6E0-B66407CBF601}" dt="2025-04-05T11:59:06.338" v="14519" actId="208"/>
          <ac:cxnSpMkLst>
            <pc:docMk/>
            <pc:sldMk cId="4004220365" sldId="387"/>
            <ac:cxnSpMk id="51" creationId="{08586B9A-A317-CFCD-0C69-8B69962A2D35}"/>
          </ac:cxnSpMkLst>
        </pc:cxnChg>
        <pc:cxnChg chg="add del mod">
          <ac:chgData name="Aditya Govind" userId="f06595592dbc01fd" providerId="LiveId" clId="{8B9BEAE4-73D1-0741-B6E0-B66407CBF601}" dt="2025-04-05T11:43:40.027" v="13908" actId="478"/>
          <ac:cxnSpMkLst>
            <pc:docMk/>
            <pc:sldMk cId="4004220365" sldId="387"/>
            <ac:cxnSpMk id="52" creationId="{7403E1AE-49CE-721C-CCCA-4C8954EB3253}"/>
          </ac:cxnSpMkLst>
        </pc:cxnChg>
        <pc:cxnChg chg="add del mod">
          <ac:chgData name="Aditya Govind" userId="f06595592dbc01fd" providerId="LiveId" clId="{8B9BEAE4-73D1-0741-B6E0-B66407CBF601}" dt="2025-04-05T12:00:00.798" v="14574" actId="478"/>
          <ac:cxnSpMkLst>
            <pc:docMk/>
            <pc:sldMk cId="4004220365" sldId="387"/>
            <ac:cxnSpMk id="57" creationId="{D710B3F0-7428-EC7A-C42E-B2316CFDB452}"/>
          </ac:cxnSpMkLst>
        </pc:cxnChg>
        <pc:cxnChg chg="add del mod">
          <ac:chgData name="Aditya Govind" userId="f06595592dbc01fd" providerId="LiveId" clId="{8B9BEAE4-73D1-0741-B6E0-B66407CBF601}" dt="2025-04-05T12:00:07.923" v="14576" actId="478"/>
          <ac:cxnSpMkLst>
            <pc:docMk/>
            <pc:sldMk cId="4004220365" sldId="387"/>
            <ac:cxnSpMk id="59" creationId="{843A5DF4-6B9C-95D1-4F7B-EF66D85B741D}"/>
          </ac:cxnSpMkLst>
        </pc:cxnChg>
        <pc:cxnChg chg="add del mod">
          <ac:chgData name="Aditya Govind" userId="f06595592dbc01fd" providerId="LiveId" clId="{8B9BEAE4-73D1-0741-B6E0-B66407CBF601}" dt="2025-04-05T11:43:13.690" v="13904" actId="478"/>
          <ac:cxnSpMkLst>
            <pc:docMk/>
            <pc:sldMk cId="4004220365" sldId="387"/>
            <ac:cxnSpMk id="59" creationId="{A780A2A3-2383-8E13-BD88-34679E74B73A}"/>
          </ac:cxnSpMkLst>
        </pc:cxnChg>
        <pc:cxnChg chg="add mod">
          <ac:chgData name="Aditya Govind" userId="f06595592dbc01fd" providerId="LiveId" clId="{8B9BEAE4-73D1-0741-B6E0-B66407CBF601}" dt="2025-04-05T12:01:52.029" v="14605" actId="14100"/>
          <ac:cxnSpMkLst>
            <pc:docMk/>
            <pc:sldMk cId="4004220365" sldId="387"/>
            <ac:cxnSpMk id="63" creationId="{DDBBB115-0814-555B-171A-199DE633B92A}"/>
          </ac:cxnSpMkLst>
        </pc:cxnChg>
        <pc:cxnChg chg="add del">
          <ac:chgData name="Aditya Govind" userId="f06595592dbc01fd" providerId="LiveId" clId="{8B9BEAE4-73D1-0741-B6E0-B66407CBF601}" dt="2025-04-05T12:01:06.181" v="14586" actId="478"/>
          <ac:cxnSpMkLst>
            <pc:docMk/>
            <pc:sldMk cId="4004220365" sldId="387"/>
            <ac:cxnSpMk id="65" creationId="{963BCA89-6A0F-AC2D-3A31-02548978FE02}"/>
          </ac:cxnSpMkLst>
        </pc:cxnChg>
        <pc:cxnChg chg="add mod">
          <ac:chgData name="Aditya Govind" userId="f06595592dbc01fd" providerId="LiveId" clId="{8B9BEAE4-73D1-0741-B6E0-B66407CBF601}" dt="2025-04-05T12:01:38.647" v="14594" actId="208"/>
          <ac:cxnSpMkLst>
            <pc:docMk/>
            <pc:sldMk cId="4004220365" sldId="387"/>
            <ac:cxnSpMk id="67" creationId="{BE7F0B70-CA79-3FDC-2BAE-09614CF0FFB7}"/>
          </ac:cxnSpMkLst>
        </pc:cxnChg>
      </pc:sldChg>
      <pc:sldChg chg="addSp delSp modSp mod">
        <pc:chgData name="Aditya Govind" userId="f06595592dbc01fd" providerId="LiveId" clId="{8B9BEAE4-73D1-0741-B6E0-B66407CBF601}" dt="2025-04-05T12:42:13.070" v="15064" actId="1037"/>
        <pc:sldMkLst>
          <pc:docMk/>
          <pc:sldMk cId="2119353224" sldId="388"/>
        </pc:sldMkLst>
        <pc:spChg chg="add mod">
          <ac:chgData name="Aditya Govind" userId="f06595592dbc01fd" providerId="LiveId" clId="{8B9BEAE4-73D1-0741-B6E0-B66407CBF601}" dt="2025-04-05T12:41:47.886" v="15055" actId="1076"/>
          <ac:spMkLst>
            <pc:docMk/>
            <pc:sldMk cId="2119353224" sldId="388"/>
            <ac:spMk id="7" creationId="{40B868DE-40CF-906C-FD77-4ACED8140E2D}"/>
          </ac:spMkLst>
        </pc:spChg>
        <pc:spChg chg="del">
          <ac:chgData name="Aditya Govind" userId="f06595592dbc01fd" providerId="LiveId" clId="{8B9BEAE4-73D1-0741-B6E0-B66407CBF601}" dt="2025-04-05T12:38:02.275" v="14852" actId="478"/>
          <ac:spMkLst>
            <pc:docMk/>
            <pc:sldMk cId="2119353224" sldId="388"/>
            <ac:spMk id="19" creationId="{99E4F011-F8A4-C7B3-7F67-80F8CB20216B}"/>
          </ac:spMkLst>
        </pc:spChg>
        <pc:spChg chg="add del mod">
          <ac:chgData name="Aditya Govind" userId="f06595592dbc01fd" providerId="LiveId" clId="{8B9BEAE4-73D1-0741-B6E0-B66407CBF601}" dt="2025-04-05T12:40:35.297" v="14986" actId="478"/>
          <ac:spMkLst>
            <pc:docMk/>
            <pc:sldMk cId="2119353224" sldId="388"/>
            <ac:spMk id="20" creationId="{8763570B-26FA-6004-86EE-3C28FD225F65}"/>
          </ac:spMkLst>
        </pc:spChg>
        <pc:spChg chg="del">
          <ac:chgData name="Aditya Govind" userId="f06595592dbc01fd" providerId="LiveId" clId="{8B9BEAE4-73D1-0741-B6E0-B66407CBF601}" dt="2025-04-05T12:38:04.764" v="14853" actId="478"/>
          <ac:spMkLst>
            <pc:docMk/>
            <pc:sldMk cId="2119353224" sldId="388"/>
            <ac:spMk id="22" creationId="{0D980C56-CB43-B069-E38B-CFD22B2C093C}"/>
          </ac:spMkLst>
        </pc:spChg>
        <pc:spChg chg="del">
          <ac:chgData name="Aditya Govind" userId="f06595592dbc01fd" providerId="LiveId" clId="{8B9BEAE4-73D1-0741-B6E0-B66407CBF601}" dt="2025-04-05T12:38:08.972" v="14855" actId="478"/>
          <ac:spMkLst>
            <pc:docMk/>
            <pc:sldMk cId="2119353224" sldId="388"/>
            <ac:spMk id="25" creationId="{0B520618-68EF-CFAD-F390-ACE6EBCA7B83}"/>
          </ac:spMkLst>
        </pc:spChg>
        <pc:spChg chg="add mod">
          <ac:chgData name="Aditya Govind" userId="f06595592dbc01fd" providerId="LiveId" clId="{8B9BEAE4-73D1-0741-B6E0-B66407CBF601}" dt="2025-04-05T12:42:13.070" v="15064" actId="1037"/>
          <ac:spMkLst>
            <pc:docMk/>
            <pc:sldMk cId="2119353224" sldId="388"/>
            <ac:spMk id="29" creationId="{37638F5A-A2BA-BE9E-836A-BB8E15AC658E}"/>
          </ac:spMkLst>
        </pc:spChg>
        <pc:picChg chg="add del mod">
          <ac:chgData name="Aditya Govind" userId="f06595592dbc01fd" providerId="LiveId" clId="{8B9BEAE4-73D1-0741-B6E0-B66407CBF601}" dt="2025-04-05T12:36:44.854" v="14818" actId="478"/>
          <ac:picMkLst>
            <pc:docMk/>
            <pc:sldMk cId="2119353224" sldId="388"/>
            <ac:picMk id="4" creationId="{C5D9F309-69CA-BCF7-FBFD-F9DCE17F8481}"/>
          </ac:picMkLst>
        </pc:picChg>
        <pc:picChg chg="add mod">
          <ac:chgData name="Aditya Govind" userId="f06595592dbc01fd" providerId="LiveId" clId="{8B9BEAE4-73D1-0741-B6E0-B66407CBF601}" dt="2025-04-05T12:41:36.981" v="15054" actId="1076"/>
          <ac:picMkLst>
            <pc:docMk/>
            <pc:sldMk cId="2119353224" sldId="388"/>
            <ac:picMk id="5" creationId="{3723E088-C398-2BE3-72DD-C15145896DE3}"/>
          </ac:picMkLst>
        </pc:picChg>
        <pc:picChg chg="del mod">
          <ac:chgData name="Aditya Govind" userId="f06595592dbc01fd" providerId="LiveId" clId="{8B9BEAE4-73D1-0741-B6E0-B66407CBF601}" dt="2025-04-05T12:37:31.567" v="14824" actId="478"/>
          <ac:picMkLst>
            <pc:docMk/>
            <pc:sldMk cId="2119353224" sldId="388"/>
            <ac:picMk id="21" creationId="{66EE059A-E98B-2F2E-55C6-AF6642E2C122}"/>
          </ac:picMkLst>
        </pc:picChg>
      </pc:sldChg>
      <pc:sldChg chg="add">
        <pc:chgData name="Aditya Govind" userId="f06595592dbc01fd" providerId="LiveId" clId="{8B9BEAE4-73D1-0741-B6E0-B66407CBF601}" dt="2025-04-05T11:08:04.843" v="13062"/>
        <pc:sldMkLst>
          <pc:docMk/>
          <pc:sldMk cId="1396566351" sldId="389"/>
        </pc:sldMkLst>
      </pc:sldChg>
      <pc:sldChg chg="modSp mod">
        <pc:chgData name="Aditya Govind" userId="f06595592dbc01fd" providerId="LiveId" clId="{8B9BEAE4-73D1-0741-B6E0-B66407CBF601}" dt="2025-04-05T12:16:12.601" v="14651" actId="20577"/>
        <pc:sldMkLst>
          <pc:docMk/>
          <pc:sldMk cId="38575083" sldId="390"/>
        </pc:sldMkLst>
        <pc:graphicFrameChg chg="modGraphic">
          <ac:chgData name="Aditya Govind" userId="f06595592dbc01fd" providerId="LiveId" clId="{8B9BEAE4-73D1-0741-B6E0-B66407CBF601}" dt="2025-04-05T12:16:12.601" v="14651" actId="20577"/>
          <ac:graphicFrameMkLst>
            <pc:docMk/>
            <pc:sldMk cId="38575083" sldId="390"/>
            <ac:graphicFrameMk id="122" creationId="{58718F37-FE3B-2299-67CB-80EA7FB9DED4}"/>
          </ac:graphicFrameMkLst>
        </pc:graphicFrameChg>
      </pc:sldChg>
    </pc:docChg>
  </pc:docChgLst>
  <pc:docChgLst>
    <pc:chgData name="Guest User" providerId="Windows Live" clId="Web-{8ADA5FED-3D2B-4435-F0C1-E028B7A8A7A4}"/>
    <pc:docChg chg="modSld">
      <pc:chgData name="Guest User" userId="" providerId="Windows Live" clId="Web-{8ADA5FED-3D2B-4435-F0C1-E028B7A8A7A4}" dt="2025-04-05T12:37:52.294" v="134"/>
      <pc:docMkLst>
        <pc:docMk/>
      </pc:docMkLst>
      <pc:sldChg chg="addSp modSp">
        <pc:chgData name="Guest User" userId="" providerId="Windows Live" clId="Web-{8ADA5FED-3D2B-4435-F0C1-E028B7A8A7A4}" dt="2025-04-05T12:24:13.798" v="117"/>
        <pc:sldMkLst>
          <pc:docMk/>
          <pc:sldMk cId="3164376826" sldId="343"/>
        </pc:sldMkLst>
        <pc:picChg chg="add mod">
          <ac:chgData name="Guest User" userId="" providerId="Windows Live" clId="Web-{8ADA5FED-3D2B-4435-F0C1-E028B7A8A7A4}" dt="2025-04-05T12:17:25.652" v="90" actId="1076"/>
          <ac:picMkLst>
            <pc:docMk/>
            <pc:sldMk cId="3164376826" sldId="343"/>
            <ac:picMk id="4" creationId="{FD82168F-7D19-6EA9-5E5F-3D89D17261C7}"/>
          </ac:picMkLst>
        </pc:picChg>
        <pc:picChg chg="add mod">
          <ac:chgData name="Guest User" userId="" providerId="Windows Live" clId="Web-{8ADA5FED-3D2B-4435-F0C1-E028B7A8A7A4}" dt="2025-04-05T12:16:10.899" v="83" actId="1076"/>
          <ac:picMkLst>
            <pc:docMk/>
            <pc:sldMk cId="3164376826" sldId="343"/>
            <ac:picMk id="5" creationId="{421015AE-3300-3334-14AB-2075D259D106}"/>
          </ac:picMkLst>
        </pc:picChg>
        <pc:picChg chg="add mod">
          <ac:chgData name="Guest User" userId="" providerId="Windows Live" clId="Web-{8ADA5FED-3D2B-4435-F0C1-E028B7A8A7A4}" dt="2025-04-05T12:24:13.798" v="117"/>
          <ac:picMkLst>
            <pc:docMk/>
            <pc:sldMk cId="3164376826" sldId="343"/>
            <ac:picMk id="6" creationId="{2E324E85-990A-7A95-1569-03CC6235C37D}"/>
          </ac:picMkLst>
        </pc:picChg>
        <pc:picChg chg="add mod">
          <ac:chgData name="Guest User" userId="" providerId="Windows Live" clId="Web-{8ADA5FED-3D2B-4435-F0C1-E028B7A8A7A4}" dt="2025-04-05T12:16:30.259" v="85" actId="1076"/>
          <ac:picMkLst>
            <pc:docMk/>
            <pc:sldMk cId="3164376826" sldId="343"/>
            <ac:picMk id="7" creationId="{E01278D4-0AA2-7E22-EDB8-D6E3EC7415F7}"/>
          </ac:picMkLst>
        </pc:picChg>
        <pc:picChg chg="add mod">
          <ac:chgData name="Guest User" userId="" providerId="Windows Live" clId="Web-{8ADA5FED-3D2B-4435-F0C1-E028B7A8A7A4}" dt="2025-04-05T12:21:33.182" v="109" actId="1076"/>
          <ac:picMkLst>
            <pc:docMk/>
            <pc:sldMk cId="3164376826" sldId="343"/>
            <ac:picMk id="8" creationId="{414C374D-BEC9-5B96-8E5B-1233BD1EEDFF}"/>
          </ac:picMkLst>
        </pc:picChg>
        <pc:picChg chg="add mod">
          <ac:chgData name="Guest User" userId="" providerId="Windows Live" clId="Web-{8ADA5FED-3D2B-4435-F0C1-E028B7A8A7A4}" dt="2025-04-05T12:16:51.916" v="87" actId="1076"/>
          <ac:picMkLst>
            <pc:docMk/>
            <pc:sldMk cId="3164376826" sldId="343"/>
            <ac:picMk id="9" creationId="{123B7FBF-1809-6009-F8F3-128C8E3BC3CD}"/>
          </ac:picMkLst>
        </pc:picChg>
        <pc:picChg chg="add mod">
          <ac:chgData name="Guest User" userId="" providerId="Windows Live" clId="Web-{8ADA5FED-3D2B-4435-F0C1-E028B7A8A7A4}" dt="2025-04-05T12:16:59.541" v="88" actId="1076"/>
          <ac:picMkLst>
            <pc:docMk/>
            <pc:sldMk cId="3164376826" sldId="343"/>
            <ac:picMk id="11" creationId="{CA003003-CCCB-F9A5-CE33-E879C4327C81}"/>
          </ac:picMkLst>
        </pc:picChg>
        <pc:picChg chg="add mod">
          <ac:chgData name="Guest User" userId="" providerId="Windows Live" clId="Web-{8ADA5FED-3D2B-4435-F0C1-E028B7A8A7A4}" dt="2025-04-05T12:22:57.435" v="115" actId="1076"/>
          <ac:picMkLst>
            <pc:docMk/>
            <pc:sldMk cId="3164376826" sldId="343"/>
            <ac:picMk id="12" creationId="{66CB6107-3AAE-2460-EEFA-C4F4B50FA52A}"/>
          </ac:picMkLst>
        </pc:picChg>
        <pc:picChg chg="add mod">
          <ac:chgData name="Guest User" userId="" providerId="Windows Live" clId="Web-{8ADA5FED-3D2B-4435-F0C1-E028B7A8A7A4}" dt="2025-04-05T12:23:01.576" v="116" actId="1076"/>
          <ac:picMkLst>
            <pc:docMk/>
            <pc:sldMk cId="3164376826" sldId="343"/>
            <ac:picMk id="13" creationId="{51AD4C87-03BF-8831-5FAE-105017801ED5}"/>
          </ac:picMkLst>
        </pc:picChg>
        <pc:picChg chg="add mod">
          <ac:chgData name="Guest User" userId="" providerId="Windows Live" clId="Web-{8ADA5FED-3D2B-4435-F0C1-E028B7A8A7A4}" dt="2025-04-05T12:16:17.243" v="84" actId="1076"/>
          <ac:picMkLst>
            <pc:docMk/>
            <pc:sldMk cId="3164376826" sldId="343"/>
            <ac:picMk id="15" creationId="{BF4195FA-B5C7-DF1C-C02C-05CA211CB16B}"/>
          </ac:picMkLst>
        </pc:picChg>
      </pc:sldChg>
      <pc:sldChg chg="addSp delSp modSp">
        <pc:chgData name="Guest User" userId="" providerId="Windows Live" clId="Web-{8ADA5FED-3D2B-4435-F0C1-E028B7A8A7A4}" dt="2025-04-05T12:34:25.614" v="124"/>
        <pc:sldMkLst>
          <pc:docMk/>
          <pc:sldMk cId="500436047" sldId="369"/>
        </pc:sldMkLst>
        <pc:spChg chg="add del">
          <ac:chgData name="Guest User" userId="" providerId="Windows Live" clId="Web-{8ADA5FED-3D2B-4435-F0C1-E028B7A8A7A4}" dt="2025-04-05T11:47:41.784" v="11"/>
          <ac:spMkLst>
            <pc:docMk/>
            <pc:sldMk cId="500436047" sldId="369"/>
            <ac:spMk id="3" creationId="{BD3A511F-AB66-0BCE-D13B-2369ACAF3E7F}"/>
          </ac:spMkLst>
        </pc:spChg>
        <pc:spChg chg="add del">
          <ac:chgData name="Guest User" userId="" providerId="Windows Live" clId="Web-{8ADA5FED-3D2B-4435-F0C1-E028B7A8A7A4}" dt="2025-04-05T11:47:41.784" v="10"/>
          <ac:spMkLst>
            <pc:docMk/>
            <pc:sldMk cId="500436047" sldId="369"/>
            <ac:spMk id="6" creationId="{DD765D23-05E5-0443-275D-408E115BFAB1}"/>
          </ac:spMkLst>
        </pc:spChg>
        <pc:spChg chg="add del">
          <ac:chgData name="Guest User" userId="" providerId="Windows Live" clId="Web-{8ADA5FED-3D2B-4435-F0C1-E028B7A8A7A4}" dt="2025-04-05T11:47:41.784" v="9"/>
          <ac:spMkLst>
            <pc:docMk/>
            <pc:sldMk cId="500436047" sldId="369"/>
            <ac:spMk id="8" creationId="{D5D9E560-69B4-3106-0F0B-FA4CDFFD2689}"/>
          </ac:spMkLst>
        </pc:spChg>
        <pc:spChg chg="add del">
          <ac:chgData name="Guest User" userId="" providerId="Windows Live" clId="Web-{8ADA5FED-3D2B-4435-F0C1-E028B7A8A7A4}" dt="2025-04-05T11:47:41.784" v="8"/>
          <ac:spMkLst>
            <pc:docMk/>
            <pc:sldMk cId="500436047" sldId="369"/>
            <ac:spMk id="10" creationId="{FB87CD82-3CC3-7A08-0DF5-29D44B26409D}"/>
          </ac:spMkLst>
        </pc:spChg>
        <pc:spChg chg="add del">
          <ac:chgData name="Guest User" userId="" providerId="Windows Live" clId="Web-{8ADA5FED-3D2B-4435-F0C1-E028B7A8A7A4}" dt="2025-04-05T11:47:41.784" v="7"/>
          <ac:spMkLst>
            <pc:docMk/>
            <pc:sldMk cId="500436047" sldId="369"/>
            <ac:spMk id="12" creationId="{824B3A3A-D5AF-792E-FD69-0BC51CF4BBA5}"/>
          </ac:spMkLst>
        </pc:spChg>
        <pc:spChg chg="add del">
          <ac:chgData name="Guest User" userId="" providerId="Windows Live" clId="Web-{8ADA5FED-3D2B-4435-F0C1-E028B7A8A7A4}" dt="2025-04-05T11:47:41.784" v="6"/>
          <ac:spMkLst>
            <pc:docMk/>
            <pc:sldMk cId="500436047" sldId="369"/>
            <ac:spMk id="14" creationId="{ABF4853D-A7F4-8FF0-2638-AF2B39C087D5}"/>
          </ac:spMkLst>
        </pc:spChg>
        <pc:spChg chg="add del">
          <ac:chgData name="Guest User" userId="" providerId="Windows Live" clId="Web-{8ADA5FED-3D2B-4435-F0C1-E028B7A8A7A4}" dt="2025-04-05T11:48:27.754" v="18"/>
          <ac:spMkLst>
            <pc:docMk/>
            <pc:sldMk cId="500436047" sldId="369"/>
            <ac:spMk id="16" creationId="{ABC80DE6-337F-0890-9487-1798F5E7D38A}"/>
          </ac:spMkLst>
        </pc:spChg>
        <pc:spChg chg="add mod">
          <ac:chgData name="Guest User" userId="" providerId="Windows Live" clId="Web-{8ADA5FED-3D2B-4435-F0C1-E028B7A8A7A4}" dt="2025-04-05T11:50:48.311" v="48" actId="1076"/>
          <ac:spMkLst>
            <pc:docMk/>
            <pc:sldMk cId="500436047" sldId="369"/>
            <ac:spMk id="18" creationId="{BF46ED99-4F2D-80A1-CC94-8A37AD519D37}"/>
          </ac:spMkLst>
        </pc:spChg>
        <pc:spChg chg="add mod">
          <ac:chgData name="Guest User" userId="" providerId="Windows Live" clId="Web-{8ADA5FED-3D2B-4435-F0C1-E028B7A8A7A4}" dt="2025-04-05T11:49:25.273" v="26" actId="20577"/>
          <ac:spMkLst>
            <pc:docMk/>
            <pc:sldMk cId="500436047" sldId="369"/>
            <ac:spMk id="20" creationId="{9A84A19A-271B-6BF3-124C-1F073D161A13}"/>
          </ac:spMkLst>
        </pc:spChg>
        <pc:spChg chg="add mod">
          <ac:chgData name="Guest User" userId="" providerId="Windows Live" clId="Web-{8ADA5FED-3D2B-4435-F0C1-E028B7A8A7A4}" dt="2025-04-05T11:51:01.234" v="49" actId="1076"/>
          <ac:spMkLst>
            <pc:docMk/>
            <pc:sldMk cId="500436047" sldId="369"/>
            <ac:spMk id="22" creationId="{66967E70-3A3D-5ACB-CD1A-2E3429435A86}"/>
          </ac:spMkLst>
        </pc:spChg>
        <pc:spChg chg="add mod">
          <ac:chgData name="Guest User" userId="" providerId="Windows Live" clId="Web-{8ADA5FED-3D2B-4435-F0C1-E028B7A8A7A4}" dt="2025-04-05T11:50:37.764" v="47" actId="1076"/>
          <ac:spMkLst>
            <pc:docMk/>
            <pc:sldMk cId="500436047" sldId="369"/>
            <ac:spMk id="24" creationId="{5C486992-F3B5-1DB7-F581-6C7C09DD5AE1}"/>
          </ac:spMkLst>
        </pc:spChg>
        <pc:spChg chg="add mod">
          <ac:chgData name="Guest User" userId="" providerId="Windows Live" clId="Web-{8ADA5FED-3D2B-4435-F0C1-E028B7A8A7A4}" dt="2025-04-05T11:51:49.861" v="55" actId="1076"/>
          <ac:spMkLst>
            <pc:docMk/>
            <pc:sldMk cId="500436047" sldId="369"/>
            <ac:spMk id="26" creationId="{80DD20F9-6121-D363-BD74-BDA08F0209A7}"/>
          </ac:spMkLst>
        </pc:spChg>
        <pc:graphicFrameChg chg="mod modGraphic">
          <ac:chgData name="Guest User" userId="" providerId="Windows Live" clId="Web-{8ADA5FED-3D2B-4435-F0C1-E028B7A8A7A4}" dt="2025-04-05T12:34:25.614" v="124"/>
          <ac:graphicFrameMkLst>
            <pc:docMk/>
            <pc:sldMk cId="500436047" sldId="369"/>
            <ac:graphicFrameMk id="145" creationId="{C548742E-EA6C-28FB-7947-7AAD2B48687A}"/>
          </ac:graphicFrameMkLst>
        </pc:graphicFrameChg>
      </pc:sldChg>
      <pc:sldChg chg="modSp">
        <pc:chgData name="Guest User" userId="" providerId="Windows Live" clId="Web-{8ADA5FED-3D2B-4435-F0C1-E028B7A8A7A4}" dt="2025-04-05T12:37:52.294" v="134"/>
        <pc:sldMkLst>
          <pc:docMk/>
          <pc:sldMk cId="39548283" sldId="370"/>
        </pc:sldMkLst>
        <pc:graphicFrameChg chg="mod modGraphic">
          <ac:chgData name="Guest User" userId="" providerId="Windows Live" clId="Web-{8ADA5FED-3D2B-4435-F0C1-E028B7A8A7A4}" dt="2025-04-05T12:37:52.294" v="134"/>
          <ac:graphicFrameMkLst>
            <pc:docMk/>
            <pc:sldMk cId="39548283" sldId="370"/>
            <ac:graphicFrameMk id="122" creationId="{8E43D883-644F-CA65-5EF7-87D5C99538CB}"/>
          </ac:graphicFrameMkLst>
        </pc:graphicFrameChg>
      </pc:sldChg>
      <pc:sldChg chg="delSp">
        <pc:chgData name="Guest User" userId="" providerId="Windows Live" clId="Web-{8ADA5FED-3D2B-4435-F0C1-E028B7A8A7A4}" dt="2025-04-05T12:05:20.699" v="56"/>
        <pc:sldMkLst>
          <pc:docMk/>
          <pc:sldMk cId="653422562" sldId="384"/>
        </pc:sldMkLst>
        <pc:picChg chg="del">
          <ac:chgData name="Guest User" userId="" providerId="Windows Live" clId="Web-{8ADA5FED-3D2B-4435-F0C1-E028B7A8A7A4}" dt="2025-04-05T12:05:20.699" v="56"/>
          <ac:picMkLst>
            <pc:docMk/>
            <pc:sldMk cId="653422562" sldId="384"/>
            <ac:picMk id="8" creationId="{E9EDEC95-C526-413F-C699-E6ABA0F7FE32}"/>
          </ac:picMkLst>
        </pc:picChg>
      </pc:sldChg>
    </pc:docChg>
  </pc:docChgLst>
  <pc:docChgLst>
    <pc:chgData name="Guest User" providerId="Windows Live" clId="Web-{CA375F8A-F44B-4E24-898E-CE0DBF76705F}"/>
    <pc:docChg chg="modSld">
      <pc:chgData name="Guest User" userId="" providerId="Windows Live" clId="Web-{CA375F8A-F44B-4E24-898E-CE0DBF76705F}" dt="2025-03-30T23:57:38.961" v="18" actId="14100"/>
      <pc:docMkLst>
        <pc:docMk/>
      </pc:docMkLst>
      <pc:sldChg chg="addSp delSp modSp">
        <pc:chgData name="Guest User" userId="" providerId="Windows Live" clId="Web-{CA375F8A-F44B-4E24-898E-CE0DBF76705F}" dt="2025-03-30T23:57:38.961" v="18" actId="14100"/>
        <pc:sldMkLst>
          <pc:docMk/>
          <pc:sldMk cId="1460869246" sldId="279"/>
        </pc:sldMkLst>
      </pc:sldChg>
    </pc:docChg>
  </pc:docChgLst>
  <pc:docChgLst>
    <pc:chgData name="Guest User" providerId="Windows Live" clId="Web-{36F8E72E-D3D1-44EF-8A8D-D4D5DA9EF0B3}"/>
    <pc:docChg chg="modSld">
      <pc:chgData name="Guest User" userId="" providerId="Windows Live" clId="Web-{36F8E72E-D3D1-44EF-8A8D-D4D5DA9EF0B3}" dt="2025-03-30T23:44:49.228" v="7"/>
      <pc:docMkLst>
        <pc:docMk/>
      </pc:docMkLst>
      <pc:sldChg chg="mod setBg">
        <pc:chgData name="Guest User" userId="" providerId="Windows Live" clId="Web-{36F8E72E-D3D1-44EF-8A8D-D4D5DA9EF0B3}" dt="2025-03-30T23:42:20.054" v="3"/>
        <pc:sldMkLst>
          <pc:docMk/>
          <pc:sldMk cId="0" sldId="268"/>
        </pc:sldMkLst>
      </pc:sldChg>
      <pc:sldChg chg="delSp modSp mod setBg">
        <pc:chgData name="Guest User" userId="" providerId="Windows Live" clId="Web-{36F8E72E-D3D1-44EF-8A8D-D4D5DA9EF0B3}" dt="2025-03-30T23:44:49.228" v="7"/>
        <pc:sldMkLst>
          <pc:docMk/>
          <pc:sldMk cId="1460869246" sldId="279"/>
        </pc:sldMkLst>
      </pc:sldChg>
    </pc:docChg>
  </pc:docChgLst>
  <pc:docChgLst>
    <pc:chgData name="Guest User" providerId="Windows Live" clId="Web-{C9DD5BBA-E6E3-E9EB-C3BC-AEFB0A794D52}"/>
    <pc:docChg chg="addSld modSld modSection">
      <pc:chgData name="Guest User" userId="" providerId="Windows Live" clId="Web-{C9DD5BBA-E6E3-E9EB-C3BC-AEFB0A794D52}" dt="2025-04-05T10:41:42.475" v="205"/>
      <pc:docMkLst>
        <pc:docMk/>
      </pc:docMkLst>
      <pc:sldChg chg="modSp">
        <pc:chgData name="Guest User" userId="" providerId="Windows Live" clId="Web-{C9DD5BBA-E6E3-E9EB-C3BC-AEFB0A794D52}" dt="2025-04-05T10:02:55.951" v="190" actId="14100"/>
        <pc:sldMkLst>
          <pc:docMk/>
          <pc:sldMk cId="277760072" sldId="318"/>
        </pc:sldMkLst>
        <pc:grpChg chg="mod">
          <ac:chgData name="Guest User" userId="" providerId="Windows Live" clId="Web-{C9DD5BBA-E6E3-E9EB-C3BC-AEFB0A794D52}" dt="2025-04-05T10:02:55.951" v="190" actId="14100"/>
          <ac:grpSpMkLst>
            <pc:docMk/>
            <pc:sldMk cId="277760072" sldId="318"/>
            <ac:grpSpMk id="34" creationId="{E04E2637-1E4B-34F3-4C17-868BF75091F4}"/>
          </ac:grpSpMkLst>
        </pc:grpChg>
      </pc:sldChg>
      <pc:sldChg chg="delSp">
        <pc:chgData name="Guest User" userId="" providerId="Windows Live" clId="Web-{C9DD5BBA-E6E3-E9EB-C3BC-AEFB0A794D52}" dt="2025-04-05T09:57:58.659" v="188"/>
        <pc:sldMkLst>
          <pc:docMk/>
          <pc:sldMk cId="4154889743" sldId="322"/>
        </pc:sldMkLst>
        <pc:spChg chg="del">
          <ac:chgData name="Guest User" userId="" providerId="Windows Live" clId="Web-{C9DD5BBA-E6E3-E9EB-C3BC-AEFB0A794D52}" dt="2025-04-05T09:57:58.659" v="188"/>
          <ac:spMkLst>
            <pc:docMk/>
            <pc:sldMk cId="4154889743" sldId="322"/>
            <ac:spMk id="68" creationId="{DEBDFDAF-AA50-8166-56E2-450C94BD54AF}"/>
          </ac:spMkLst>
        </pc:spChg>
      </pc:sldChg>
      <pc:sldChg chg="modSp">
        <pc:chgData name="Guest User" userId="" providerId="Windows Live" clId="Web-{C9DD5BBA-E6E3-E9EB-C3BC-AEFB0A794D52}" dt="2025-04-05T09:52:07.641" v="187" actId="14100"/>
        <pc:sldMkLst>
          <pc:docMk/>
          <pc:sldMk cId="2304872673" sldId="372"/>
        </pc:sldMkLst>
        <pc:spChg chg="mod">
          <ac:chgData name="Guest User" userId="" providerId="Windows Live" clId="Web-{C9DD5BBA-E6E3-E9EB-C3BC-AEFB0A794D52}" dt="2025-04-05T09:52:07.641" v="187" actId="14100"/>
          <ac:spMkLst>
            <pc:docMk/>
            <pc:sldMk cId="2304872673" sldId="372"/>
            <ac:spMk id="81" creationId="{5E68F9A2-EE56-24D1-BDF8-8A65E1EB95EB}"/>
          </ac:spMkLst>
        </pc:spChg>
      </pc:sldChg>
      <pc:sldChg chg="addSp delSp modSp new mod setBg">
        <pc:chgData name="Guest User" userId="" providerId="Windows Live" clId="Web-{C9DD5BBA-E6E3-E9EB-C3BC-AEFB0A794D52}" dt="2025-04-05T10:41:42.475" v="205"/>
        <pc:sldMkLst>
          <pc:docMk/>
          <pc:sldMk cId="653422562" sldId="384"/>
        </pc:sldMkLst>
        <pc:spChg chg="del">
          <ac:chgData name="Guest User" userId="" providerId="Windows Live" clId="Web-{C9DD5BBA-E6E3-E9EB-C3BC-AEFB0A794D52}" dt="2025-04-05T10:27:22.481" v="193"/>
          <ac:spMkLst>
            <pc:docMk/>
            <pc:sldMk cId="653422562" sldId="384"/>
            <ac:spMk id="2" creationId="{C9D8355C-6110-E723-2CF6-2F52D4CD4646}"/>
          </ac:spMkLst>
        </pc:spChg>
        <pc:spChg chg="del">
          <ac:chgData name="Guest User" userId="" providerId="Windows Live" clId="Web-{C9DD5BBA-E6E3-E9EB-C3BC-AEFB0A794D52}" dt="2025-04-05T10:27:19.997" v="192"/>
          <ac:spMkLst>
            <pc:docMk/>
            <pc:sldMk cId="653422562" sldId="384"/>
            <ac:spMk id="3" creationId="{3E5E0AAB-B233-D342-9BC7-C3AE5E4E4CDA}"/>
          </ac:spMkLst>
        </pc:spChg>
        <pc:spChg chg="add del">
          <ac:chgData name="Guest User" userId="" providerId="Windows Live" clId="Web-{C9DD5BBA-E6E3-E9EB-C3BC-AEFB0A794D52}" dt="2025-04-05T10:41:42.475" v="205"/>
          <ac:spMkLst>
            <pc:docMk/>
            <pc:sldMk cId="653422562" sldId="384"/>
            <ac:spMk id="13" creationId="{7C1E5815-D54C-487F-A054-6D4930ADE3DF}"/>
          </ac:spMkLst>
        </pc:spChg>
        <pc:spChg chg="add del">
          <ac:chgData name="Guest User" userId="" providerId="Windows Live" clId="Web-{C9DD5BBA-E6E3-E9EB-C3BC-AEFB0A794D52}" dt="2025-04-05T10:41:42.475" v="205"/>
          <ac:spMkLst>
            <pc:docMk/>
            <pc:sldMk cId="653422562" sldId="384"/>
            <ac:spMk id="15" creationId="{736F0DFD-0954-464F-BF12-DD2E6F6E0380}"/>
          </ac:spMkLst>
        </pc:spChg>
        <pc:graphicFrameChg chg="add del mod">
          <ac:chgData name="Guest User" userId="" providerId="Windows Live" clId="Web-{C9DD5BBA-E6E3-E9EB-C3BC-AEFB0A794D52}" dt="2025-04-05T10:38:24.543" v="195"/>
          <ac:graphicFrameMkLst>
            <pc:docMk/>
            <pc:sldMk cId="653422562" sldId="384"/>
            <ac:graphicFrameMk id="5" creationId="{8C481547-CC60-A095-E885-4DC35AEE6FFE}"/>
          </ac:graphicFrameMkLst>
        </pc:graphicFrameChg>
        <pc:graphicFrameChg chg="add del mod">
          <ac:chgData name="Guest User" userId="" providerId="Windows Live" clId="Web-{C9DD5BBA-E6E3-E9EB-C3BC-AEFB0A794D52}" dt="2025-04-05T10:38:31.700" v="197"/>
          <ac:graphicFrameMkLst>
            <pc:docMk/>
            <pc:sldMk cId="653422562" sldId="384"/>
            <ac:graphicFrameMk id="7" creationId="{D953892B-445F-7775-C8B1-65D6D91D7566}"/>
          </ac:graphicFrameMkLst>
        </pc:graphicFrameChg>
        <pc:picChg chg="add mod">
          <ac:chgData name="Guest User" userId="" providerId="Windows Live" clId="Web-{C9DD5BBA-E6E3-E9EB-C3BC-AEFB0A794D52}" dt="2025-04-05T10:41:42.475" v="205"/>
          <ac:picMkLst>
            <pc:docMk/>
            <pc:sldMk cId="653422562" sldId="384"/>
            <ac:picMk id="8" creationId="{E9EDEC95-C526-413F-C699-E6ABA0F7FE32}"/>
          </ac:picMkLst>
        </pc:picChg>
      </pc:sldChg>
    </pc:docChg>
  </pc:docChgLst>
  <pc:docChgLst>
    <pc:chgData name="mhdshiran@outlook.com" userId="97b470faf816c981" providerId="LiveId" clId="{B35C8E9A-454E-4B54-97A3-13B656424544}"/>
    <pc:docChg chg="undo redo custSel addSld delSld modSld sldOrd addSection delSection modSection">
      <pc:chgData name="mhdshiran@outlook.com" userId="97b470faf816c981" providerId="LiveId" clId="{B35C8E9A-454E-4B54-97A3-13B656424544}" dt="2025-04-05T13:01:37.139" v="18279" actId="478"/>
      <pc:docMkLst>
        <pc:docMk/>
      </pc:docMkLst>
      <pc:sldChg chg="addSp delSp modSp mod ord setBg">
        <pc:chgData name="mhdshiran@outlook.com" userId="97b470faf816c981" providerId="LiveId" clId="{B35C8E9A-454E-4B54-97A3-13B656424544}" dt="2025-04-05T12:32:40.120" v="18174" actId="1036"/>
        <pc:sldMkLst>
          <pc:docMk/>
          <pc:sldMk cId="0" sldId="256"/>
        </pc:sldMkLst>
        <pc:spChg chg="add mod">
          <ac:chgData name="mhdshiran@outlook.com" userId="97b470faf816c981" providerId="LiveId" clId="{B35C8E9A-454E-4B54-97A3-13B656424544}" dt="2025-04-05T04:31:17.110" v="10581" actId="571"/>
          <ac:spMkLst>
            <pc:docMk/>
            <pc:sldMk cId="0" sldId="256"/>
            <ac:spMk id="4" creationId="{1BE27D76-46A3-F0A5-055C-D64EBA6C8975}"/>
          </ac:spMkLst>
        </pc:spChg>
        <pc:spChg chg="del mod">
          <ac:chgData name="mhdshiran@outlook.com" userId="97b470faf816c981" providerId="LiveId" clId="{B35C8E9A-454E-4B54-97A3-13B656424544}" dt="2025-04-05T02:03:44.836" v="9286" actId="478"/>
          <ac:spMkLst>
            <pc:docMk/>
            <pc:sldMk cId="0" sldId="256"/>
            <ac:spMk id="130" creationId="{00000000-0000-0000-0000-000000000000}"/>
          </ac:spMkLst>
        </pc:spChg>
        <pc:spChg chg="mod">
          <ac:chgData name="mhdshiran@outlook.com" userId="97b470faf816c981" providerId="LiveId" clId="{B35C8E9A-454E-4B54-97A3-13B656424544}" dt="2025-04-05T12:32:34.813" v="18153" actId="1035"/>
          <ac:spMkLst>
            <pc:docMk/>
            <pc:sldMk cId="0" sldId="256"/>
            <ac:spMk id="131" creationId="{00000000-0000-0000-0000-000000000000}"/>
          </ac:spMkLst>
        </pc:spChg>
        <pc:spChg chg="mod">
          <ac:chgData name="mhdshiran@outlook.com" userId="97b470faf816c981" providerId="LiveId" clId="{B35C8E9A-454E-4B54-97A3-13B656424544}" dt="2025-04-05T12:32:40.120" v="18174" actId="1036"/>
          <ac:spMkLst>
            <pc:docMk/>
            <pc:sldMk cId="0" sldId="256"/>
            <ac:spMk id="132" creationId="{00000000-0000-0000-0000-000000000000}"/>
          </ac:spMkLst>
        </pc:spChg>
        <pc:spChg chg="add del mod">
          <ac:chgData name="mhdshiran@outlook.com" userId="97b470faf816c981" providerId="LiveId" clId="{B35C8E9A-454E-4B54-97A3-13B656424544}" dt="2025-04-05T02:03:41.511" v="9283" actId="47"/>
          <ac:spMkLst>
            <pc:docMk/>
            <pc:sldMk cId="0" sldId="256"/>
            <ac:spMk id="133" creationId="{00000000-0000-0000-0000-000000000000}"/>
          </ac:spMkLst>
        </pc:spChg>
        <pc:picChg chg="add mod">
          <ac:chgData name="mhdshiran@outlook.com" userId="97b470faf816c981" providerId="LiveId" clId="{B35C8E9A-454E-4B54-97A3-13B656424544}" dt="2025-04-05T04:31:39.314" v="10626" actId="1076"/>
          <ac:picMkLst>
            <pc:docMk/>
            <pc:sldMk cId="0" sldId="256"/>
            <ac:picMk id="1026" creationId="{59F42708-0E4F-AFCA-BC10-1309496E438B}"/>
          </ac:picMkLst>
        </pc:picChg>
        <pc:picChg chg="add mod">
          <ac:chgData name="mhdshiran@outlook.com" userId="97b470faf816c981" providerId="LiveId" clId="{B35C8E9A-454E-4B54-97A3-13B656424544}" dt="2025-04-05T04:40:25.530" v="10740" actId="1076"/>
          <ac:picMkLst>
            <pc:docMk/>
            <pc:sldMk cId="0" sldId="256"/>
            <ac:picMk id="1028" creationId="{367E00CB-047B-ADC9-AC87-E008ACED0811}"/>
          </ac:picMkLst>
        </pc:picChg>
        <pc:cxnChg chg="del mod">
          <ac:chgData name="mhdshiran@outlook.com" userId="97b470faf816c981" providerId="LiveId" clId="{B35C8E9A-454E-4B54-97A3-13B656424544}" dt="2025-04-05T04:31:34.534" v="10625" actId="478"/>
          <ac:cxnSpMkLst>
            <pc:docMk/>
            <pc:sldMk cId="0" sldId="256"/>
            <ac:cxnSpMk id="129" creationId="{00000000-0000-0000-0000-000000000000}"/>
          </ac:cxnSpMkLst>
        </pc:cxnChg>
      </pc:sldChg>
      <pc:sldChg chg="addSp delSp modSp del mod ord modAnim">
        <pc:chgData name="mhdshiran@outlook.com" userId="97b470faf816c981" providerId="LiveId" clId="{B35C8E9A-454E-4B54-97A3-13B656424544}" dt="2025-03-30T23:06:23.594" v="549" actId="47"/>
        <pc:sldMkLst>
          <pc:docMk/>
          <pc:sldMk cId="0" sldId="257"/>
        </pc:sldMkLst>
      </pc:sldChg>
      <pc:sldChg chg="del">
        <pc:chgData name="mhdshiran@outlook.com" userId="97b470faf816c981" providerId="LiveId" clId="{B35C8E9A-454E-4B54-97A3-13B656424544}" dt="2025-04-05T10:02:14.225" v="14405" actId="47"/>
        <pc:sldMkLst>
          <pc:docMk/>
          <pc:sldMk cId="0" sldId="258"/>
        </pc:sldMkLst>
      </pc:sldChg>
      <pc:sldChg chg="del ord modNotes">
        <pc:chgData name="mhdshiran@outlook.com" userId="97b470faf816c981" providerId="LiveId" clId="{B35C8E9A-454E-4B54-97A3-13B656424544}" dt="2025-04-05T10:02:14.225" v="14405" actId="47"/>
        <pc:sldMkLst>
          <pc:docMk/>
          <pc:sldMk cId="0" sldId="259"/>
        </pc:sldMkLst>
      </pc:sldChg>
      <pc:sldChg chg="del">
        <pc:chgData name="mhdshiran@outlook.com" userId="97b470faf816c981" providerId="LiveId" clId="{B35C8E9A-454E-4B54-97A3-13B656424544}" dt="2025-04-05T10:02:14.225" v="14405" actId="47"/>
        <pc:sldMkLst>
          <pc:docMk/>
          <pc:sldMk cId="0" sldId="260"/>
        </pc:sldMkLst>
      </pc:sldChg>
      <pc:sldChg chg="del">
        <pc:chgData name="mhdshiran@outlook.com" userId="97b470faf816c981" providerId="LiveId" clId="{B35C8E9A-454E-4B54-97A3-13B656424544}" dt="2025-04-05T10:02:14.225" v="14405" actId="47"/>
        <pc:sldMkLst>
          <pc:docMk/>
          <pc:sldMk cId="0" sldId="261"/>
        </pc:sldMkLst>
      </pc:sldChg>
      <pc:sldChg chg="del">
        <pc:chgData name="mhdshiran@outlook.com" userId="97b470faf816c981" providerId="LiveId" clId="{B35C8E9A-454E-4B54-97A3-13B656424544}" dt="2025-04-05T10:02:14.225" v="14405" actId="47"/>
        <pc:sldMkLst>
          <pc:docMk/>
          <pc:sldMk cId="0" sldId="262"/>
        </pc:sldMkLst>
      </pc:sldChg>
      <pc:sldChg chg="del">
        <pc:chgData name="mhdshiran@outlook.com" userId="97b470faf816c981" providerId="LiveId" clId="{B35C8E9A-454E-4B54-97A3-13B656424544}" dt="2025-04-05T10:02:14.225" v="14405" actId="47"/>
        <pc:sldMkLst>
          <pc:docMk/>
          <pc:sldMk cId="0" sldId="263"/>
        </pc:sldMkLst>
      </pc:sldChg>
      <pc:sldChg chg="del">
        <pc:chgData name="mhdshiran@outlook.com" userId="97b470faf816c981" providerId="LiveId" clId="{B35C8E9A-454E-4B54-97A3-13B656424544}" dt="2025-04-05T10:02:14.225" v="14405" actId="47"/>
        <pc:sldMkLst>
          <pc:docMk/>
          <pc:sldMk cId="0" sldId="264"/>
        </pc:sldMkLst>
      </pc:sldChg>
      <pc:sldChg chg="del">
        <pc:chgData name="mhdshiran@outlook.com" userId="97b470faf816c981" providerId="LiveId" clId="{B35C8E9A-454E-4B54-97A3-13B656424544}" dt="2025-04-05T10:02:14.225" v="14405" actId="47"/>
        <pc:sldMkLst>
          <pc:docMk/>
          <pc:sldMk cId="0" sldId="265"/>
        </pc:sldMkLst>
      </pc:sldChg>
      <pc:sldChg chg="del">
        <pc:chgData name="mhdshiran@outlook.com" userId="97b470faf816c981" providerId="LiveId" clId="{B35C8E9A-454E-4B54-97A3-13B656424544}" dt="2025-04-05T10:02:14.225" v="14405" actId="47"/>
        <pc:sldMkLst>
          <pc:docMk/>
          <pc:sldMk cId="0" sldId="266"/>
        </pc:sldMkLst>
      </pc:sldChg>
      <pc:sldChg chg="del">
        <pc:chgData name="mhdshiran@outlook.com" userId="97b470faf816c981" providerId="LiveId" clId="{B35C8E9A-454E-4B54-97A3-13B656424544}" dt="2025-04-05T10:02:14.225" v="14405" actId="47"/>
        <pc:sldMkLst>
          <pc:docMk/>
          <pc:sldMk cId="0" sldId="267"/>
        </pc:sldMkLst>
      </pc:sldChg>
      <pc:sldChg chg="del">
        <pc:chgData name="mhdshiran@outlook.com" userId="97b470faf816c981" providerId="LiveId" clId="{B35C8E9A-454E-4B54-97A3-13B656424544}" dt="2025-04-05T10:02:14.225" v="14405" actId="47"/>
        <pc:sldMkLst>
          <pc:docMk/>
          <pc:sldMk cId="0" sldId="268"/>
        </pc:sldMkLst>
      </pc:sldChg>
      <pc:sldChg chg="del">
        <pc:chgData name="mhdshiran@outlook.com" userId="97b470faf816c981" providerId="LiveId" clId="{B35C8E9A-454E-4B54-97A3-13B656424544}" dt="2025-04-05T10:02:14.225" v="14405" actId="47"/>
        <pc:sldMkLst>
          <pc:docMk/>
          <pc:sldMk cId="0" sldId="269"/>
        </pc:sldMkLst>
      </pc:sldChg>
      <pc:sldChg chg="del">
        <pc:chgData name="mhdshiran@outlook.com" userId="97b470faf816c981" providerId="LiveId" clId="{B35C8E9A-454E-4B54-97A3-13B656424544}" dt="2025-04-05T10:02:14.225" v="14405" actId="47"/>
        <pc:sldMkLst>
          <pc:docMk/>
          <pc:sldMk cId="0" sldId="270"/>
        </pc:sldMkLst>
      </pc:sldChg>
      <pc:sldChg chg="del">
        <pc:chgData name="mhdshiran@outlook.com" userId="97b470faf816c981" providerId="LiveId" clId="{B35C8E9A-454E-4B54-97A3-13B656424544}" dt="2025-04-05T10:02:14.225" v="14405" actId="47"/>
        <pc:sldMkLst>
          <pc:docMk/>
          <pc:sldMk cId="0" sldId="271"/>
        </pc:sldMkLst>
      </pc:sldChg>
      <pc:sldChg chg="del">
        <pc:chgData name="mhdshiran@outlook.com" userId="97b470faf816c981" providerId="LiveId" clId="{B35C8E9A-454E-4B54-97A3-13B656424544}" dt="2025-04-05T10:02:14.225" v="14405" actId="47"/>
        <pc:sldMkLst>
          <pc:docMk/>
          <pc:sldMk cId="0" sldId="272"/>
        </pc:sldMkLst>
      </pc:sldChg>
      <pc:sldChg chg="del">
        <pc:chgData name="mhdshiran@outlook.com" userId="97b470faf816c981" providerId="LiveId" clId="{B35C8E9A-454E-4B54-97A3-13B656424544}" dt="2025-04-05T10:02:14.225" v="14405" actId="47"/>
        <pc:sldMkLst>
          <pc:docMk/>
          <pc:sldMk cId="0" sldId="273"/>
        </pc:sldMkLst>
      </pc:sldChg>
      <pc:sldChg chg="del">
        <pc:chgData name="mhdshiran@outlook.com" userId="97b470faf816c981" providerId="LiveId" clId="{B35C8E9A-454E-4B54-97A3-13B656424544}" dt="2025-04-05T10:02:14.225" v="14405" actId="47"/>
        <pc:sldMkLst>
          <pc:docMk/>
          <pc:sldMk cId="0" sldId="274"/>
        </pc:sldMkLst>
      </pc:sldChg>
      <pc:sldChg chg="add del">
        <pc:chgData name="mhdshiran@outlook.com" userId="97b470faf816c981" providerId="LiveId" clId="{B35C8E9A-454E-4B54-97A3-13B656424544}" dt="2025-04-05T10:02:14.225" v="14405" actId="47"/>
        <pc:sldMkLst>
          <pc:docMk/>
          <pc:sldMk cId="2285404850" sldId="275"/>
        </pc:sldMkLst>
      </pc:sldChg>
      <pc:sldChg chg="add del">
        <pc:chgData name="mhdshiran@outlook.com" userId="97b470faf816c981" providerId="LiveId" clId="{B35C8E9A-454E-4B54-97A3-13B656424544}" dt="2025-03-30T23:03:49.775" v="525" actId="47"/>
        <pc:sldMkLst>
          <pc:docMk/>
          <pc:sldMk cId="1828250452" sldId="276"/>
        </pc:sldMkLst>
      </pc:sldChg>
      <pc:sldChg chg="addSp delSp modSp add del mod ord setBg">
        <pc:chgData name="mhdshiran@outlook.com" userId="97b470faf816c981" providerId="LiveId" clId="{B35C8E9A-454E-4B54-97A3-13B656424544}" dt="2025-04-05T10:02:28.751" v="14406" actId="47"/>
        <pc:sldMkLst>
          <pc:docMk/>
          <pc:sldMk cId="2891906525" sldId="277"/>
        </pc:sldMkLst>
        <pc:spChg chg="add mod">
          <ac:chgData name="mhdshiran@outlook.com" userId="97b470faf816c981" providerId="LiveId" clId="{B35C8E9A-454E-4B54-97A3-13B656424544}" dt="2025-04-04T01:52:02.828" v="3579" actId="404"/>
          <ac:spMkLst>
            <pc:docMk/>
            <pc:sldMk cId="2891906525" sldId="277"/>
            <ac:spMk id="2" creationId="{20B62A8B-32EA-76DF-CB94-D17871D04C95}"/>
          </ac:spMkLst>
        </pc:spChg>
        <pc:spChg chg="add del mod">
          <ac:chgData name="mhdshiran@outlook.com" userId="97b470faf816c981" providerId="LiveId" clId="{B35C8E9A-454E-4B54-97A3-13B656424544}" dt="2025-04-04T01:54:20.388" v="3584" actId="207"/>
          <ac:spMkLst>
            <pc:docMk/>
            <pc:sldMk cId="2891906525" sldId="277"/>
            <ac:spMk id="9" creationId="{AA7CA4AE-90AD-4B4D-7FB1-4CEE7EDAE014}"/>
          </ac:spMkLst>
        </pc:spChg>
        <pc:picChg chg="mod">
          <ac:chgData name="mhdshiran@outlook.com" userId="97b470faf816c981" providerId="LiveId" clId="{B35C8E9A-454E-4B54-97A3-13B656424544}" dt="2025-04-04T01:47:44.291" v="3530" actId="108"/>
          <ac:picMkLst>
            <pc:docMk/>
            <pc:sldMk cId="2891906525" sldId="277"/>
            <ac:picMk id="189" creationId="{496A3D3F-667C-BC2D-8853-B1618F1B1A47}"/>
          </ac:picMkLst>
        </pc:picChg>
        <pc:cxnChg chg="mod">
          <ac:chgData name="mhdshiran@outlook.com" userId="97b470faf816c981" providerId="LiveId" clId="{B35C8E9A-454E-4B54-97A3-13B656424544}" dt="2025-04-04T01:48:54.309" v="3531" actId="208"/>
          <ac:cxnSpMkLst>
            <pc:docMk/>
            <pc:sldMk cId="2891906525" sldId="277"/>
            <ac:cxnSpMk id="16" creationId="{14E12C9D-41A4-C109-83D0-3A751578521B}"/>
          </ac:cxnSpMkLst>
        </pc:cxnChg>
        <pc:cxnChg chg="mod">
          <ac:chgData name="mhdshiran@outlook.com" userId="97b470faf816c981" providerId="LiveId" clId="{B35C8E9A-454E-4B54-97A3-13B656424544}" dt="2025-04-04T01:48:56.550" v="3532" actId="208"/>
          <ac:cxnSpMkLst>
            <pc:docMk/>
            <pc:sldMk cId="2891906525" sldId="277"/>
            <ac:cxnSpMk id="17" creationId="{75DC4FEC-CCB6-9820-F059-5C2B2AC63A0B}"/>
          </ac:cxnSpMkLst>
        </pc:cxnChg>
      </pc:sldChg>
      <pc:sldChg chg="modSp add del mod ord">
        <pc:chgData name="mhdshiran@outlook.com" userId="97b470faf816c981" providerId="LiveId" clId="{B35C8E9A-454E-4B54-97A3-13B656424544}" dt="2025-03-30T23:07:00.670" v="569" actId="47"/>
        <pc:sldMkLst>
          <pc:docMk/>
          <pc:sldMk cId="1466436672" sldId="278"/>
        </pc:sldMkLst>
      </pc:sldChg>
      <pc:sldChg chg="add del setBg">
        <pc:chgData name="mhdshiran@outlook.com" userId="97b470faf816c981" providerId="LiveId" clId="{B35C8E9A-454E-4B54-97A3-13B656424544}" dt="2025-03-30T23:04:16.807" v="537"/>
        <pc:sldMkLst>
          <pc:docMk/>
          <pc:sldMk cId="2466702233" sldId="278"/>
        </pc:sldMkLst>
      </pc:sldChg>
      <pc:sldChg chg="addSp delSp modSp add mod ord modNotesTx">
        <pc:chgData name="mhdshiran@outlook.com" userId="97b470faf816c981" providerId="LiveId" clId="{B35C8E9A-454E-4B54-97A3-13B656424544}" dt="2025-04-03T03:19:41.992" v="2035" actId="113"/>
        <pc:sldMkLst>
          <pc:docMk/>
          <pc:sldMk cId="1460869246" sldId="279"/>
        </pc:sldMkLst>
      </pc:sldChg>
      <pc:sldChg chg="add del setBg">
        <pc:chgData name="mhdshiran@outlook.com" userId="97b470faf816c981" providerId="LiveId" clId="{B35C8E9A-454E-4B54-97A3-13B656424544}" dt="2025-03-30T23:06:30.100" v="551"/>
        <pc:sldMkLst>
          <pc:docMk/>
          <pc:sldMk cId="1335307651" sldId="280"/>
        </pc:sldMkLst>
      </pc:sldChg>
      <pc:sldChg chg="addSp delSp modSp add del mod ord delAnim modShow">
        <pc:chgData name="mhdshiran@outlook.com" userId="97b470faf816c981" providerId="LiveId" clId="{B35C8E9A-454E-4B54-97A3-13B656424544}" dt="2025-04-05T10:02:28.751" v="14406" actId="47"/>
        <pc:sldMkLst>
          <pc:docMk/>
          <pc:sldMk cId="3592404305" sldId="280"/>
        </pc:sldMkLst>
        <pc:spChg chg="add mod">
          <ac:chgData name="mhdshiran@outlook.com" userId="97b470faf816c981" providerId="LiveId" clId="{B35C8E9A-454E-4B54-97A3-13B656424544}" dt="2025-04-04T01:56:44.605" v="3587" actId="404"/>
          <ac:spMkLst>
            <pc:docMk/>
            <pc:sldMk cId="3592404305" sldId="280"/>
            <ac:spMk id="3" creationId="{08DD0039-0E5D-734E-1E58-3D3B75F2178C}"/>
          </ac:spMkLst>
        </pc:spChg>
        <pc:spChg chg="add del mod topLvl">
          <ac:chgData name="mhdshiran@outlook.com" userId="97b470faf816c981" providerId="LiveId" clId="{B35C8E9A-454E-4B54-97A3-13B656424544}" dt="2025-04-04T01:31:16.405" v="3077" actId="478"/>
          <ac:spMkLst>
            <pc:docMk/>
            <pc:sldMk cId="3592404305" sldId="280"/>
            <ac:spMk id="5" creationId="{FF1FC5F8-95EE-ED9B-6C44-D5397178DDB2}"/>
          </ac:spMkLst>
        </pc:spChg>
        <pc:spChg chg="del">
          <ac:chgData name="mhdshiran@outlook.com" userId="97b470faf816c981" providerId="LiveId" clId="{B35C8E9A-454E-4B54-97A3-13B656424544}" dt="2025-04-04T01:23:33.621" v="2885" actId="478"/>
          <ac:spMkLst>
            <pc:docMk/>
            <pc:sldMk cId="3592404305" sldId="280"/>
            <ac:spMk id="6" creationId="{E686FBD4-2C94-B59D-91CC-2581A5209653}"/>
          </ac:spMkLst>
        </pc:spChg>
        <pc:spChg chg="del">
          <ac:chgData name="mhdshiran@outlook.com" userId="97b470faf816c981" providerId="LiveId" clId="{B35C8E9A-454E-4B54-97A3-13B656424544}" dt="2025-04-04T01:23:33.621" v="2885" actId="478"/>
          <ac:spMkLst>
            <pc:docMk/>
            <pc:sldMk cId="3592404305" sldId="280"/>
            <ac:spMk id="8" creationId="{AB5D1C65-6A2E-54A4-DC15-6ACA3984E209}"/>
          </ac:spMkLst>
        </pc:spChg>
        <pc:spChg chg="add del mod topLvl">
          <ac:chgData name="mhdshiran@outlook.com" userId="97b470faf816c981" providerId="LiveId" clId="{B35C8E9A-454E-4B54-97A3-13B656424544}" dt="2025-04-04T01:31:18.690" v="3078" actId="478"/>
          <ac:spMkLst>
            <pc:docMk/>
            <pc:sldMk cId="3592404305" sldId="280"/>
            <ac:spMk id="9" creationId="{74E5A5AB-155A-C4E1-6956-4B9BF6129DA0}"/>
          </ac:spMkLst>
        </pc:spChg>
        <pc:spChg chg="add del mod topLvl">
          <ac:chgData name="mhdshiran@outlook.com" userId="97b470faf816c981" providerId="LiveId" clId="{B35C8E9A-454E-4B54-97A3-13B656424544}" dt="2025-04-04T01:31:18.690" v="3078" actId="478"/>
          <ac:spMkLst>
            <pc:docMk/>
            <pc:sldMk cId="3592404305" sldId="280"/>
            <ac:spMk id="10" creationId="{E6787796-3F4B-8EAA-F5D8-8E0E91229316}"/>
          </ac:spMkLst>
        </pc:spChg>
        <pc:spChg chg="add del mod topLvl">
          <ac:chgData name="mhdshiran@outlook.com" userId="97b470faf816c981" providerId="LiveId" clId="{B35C8E9A-454E-4B54-97A3-13B656424544}" dt="2025-04-04T01:31:18.690" v="3078" actId="478"/>
          <ac:spMkLst>
            <pc:docMk/>
            <pc:sldMk cId="3592404305" sldId="280"/>
            <ac:spMk id="11" creationId="{DDCFC0B8-F258-EC2E-D20A-DF628D0C3F25}"/>
          </ac:spMkLst>
        </pc:spChg>
        <pc:spChg chg="del mod">
          <ac:chgData name="mhdshiran@outlook.com" userId="97b470faf816c981" providerId="LiveId" clId="{B35C8E9A-454E-4B54-97A3-13B656424544}" dt="2025-04-04T01:49:38.311" v="3533" actId="478"/>
          <ac:spMkLst>
            <pc:docMk/>
            <pc:sldMk cId="3592404305" sldId="280"/>
            <ac:spMk id="12" creationId="{B3A6B0CF-CE08-7461-365D-202F07A05FAC}"/>
          </ac:spMkLst>
        </pc:spChg>
        <pc:spChg chg="del">
          <ac:chgData name="mhdshiran@outlook.com" userId="97b470faf816c981" providerId="LiveId" clId="{B35C8E9A-454E-4B54-97A3-13B656424544}" dt="2025-04-04T01:37:57.736" v="3325" actId="478"/>
          <ac:spMkLst>
            <pc:docMk/>
            <pc:sldMk cId="3592404305" sldId="280"/>
            <ac:spMk id="13" creationId="{B6C27202-3B71-3BC7-8C59-631FB9C58579}"/>
          </ac:spMkLst>
        </pc:spChg>
        <pc:spChg chg="add del mod topLvl">
          <ac:chgData name="mhdshiran@outlook.com" userId="97b470faf816c981" providerId="LiveId" clId="{B35C8E9A-454E-4B54-97A3-13B656424544}" dt="2025-04-04T01:32:23.805" v="3113" actId="478"/>
          <ac:spMkLst>
            <pc:docMk/>
            <pc:sldMk cId="3592404305" sldId="280"/>
            <ac:spMk id="14" creationId="{FBB0A8DC-1C2C-2EB1-6924-5394E58FAC71}"/>
          </ac:spMkLst>
        </pc:spChg>
        <pc:spChg chg="add del">
          <ac:chgData name="mhdshiran@outlook.com" userId="97b470faf816c981" providerId="LiveId" clId="{B35C8E9A-454E-4B54-97A3-13B656424544}" dt="2025-04-04T01:44:14.569" v="3499" actId="478"/>
          <ac:spMkLst>
            <pc:docMk/>
            <pc:sldMk cId="3592404305" sldId="280"/>
            <ac:spMk id="16" creationId="{E05F4DA7-E66D-1F67-70FC-C25D2D740DB5}"/>
          </ac:spMkLst>
        </pc:spChg>
        <pc:spChg chg="del">
          <ac:chgData name="mhdshiran@outlook.com" userId="97b470faf816c981" providerId="LiveId" clId="{B35C8E9A-454E-4B54-97A3-13B656424544}" dt="2025-04-04T01:23:41.312" v="2887" actId="478"/>
          <ac:spMkLst>
            <pc:docMk/>
            <pc:sldMk cId="3592404305" sldId="280"/>
            <ac:spMk id="17" creationId="{192D14A5-4340-4123-0EAF-3E84FCA1F5FE}"/>
          </ac:spMkLst>
        </pc:spChg>
        <pc:spChg chg="add mod topLvl">
          <ac:chgData name="mhdshiran@outlook.com" userId="97b470faf816c981" providerId="LiveId" clId="{B35C8E9A-454E-4B54-97A3-13B656424544}" dt="2025-04-04T01:45:39.321" v="3516" actId="1036"/>
          <ac:spMkLst>
            <pc:docMk/>
            <pc:sldMk cId="3592404305" sldId="280"/>
            <ac:spMk id="23" creationId="{9F44AEB1-B403-8472-D216-D9216E9A88A2}"/>
          </ac:spMkLst>
        </pc:spChg>
        <pc:spChg chg="mod">
          <ac:chgData name="mhdshiran@outlook.com" userId="97b470faf816c981" providerId="LiveId" clId="{B35C8E9A-454E-4B54-97A3-13B656424544}" dt="2025-04-04T01:32:46.895" v="3123" actId="571"/>
          <ac:spMkLst>
            <pc:docMk/>
            <pc:sldMk cId="3592404305" sldId="280"/>
            <ac:spMk id="32" creationId="{C113A1C4-F356-879E-7211-A56A05CE7F0A}"/>
          </ac:spMkLst>
        </pc:spChg>
        <pc:spChg chg="mod">
          <ac:chgData name="mhdshiran@outlook.com" userId="97b470faf816c981" providerId="LiveId" clId="{B35C8E9A-454E-4B54-97A3-13B656424544}" dt="2025-04-04T01:32:46.727" v="3122" actId="571"/>
          <ac:spMkLst>
            <pc:docMk/>
            <pc:sldMk cId="3592404305" sldId="280"/>
            <ac:spMk id="36" creationId="{A655F743-ED74-B915-1E70-56E288AE318D}"/>
          </ac:spMkLst>
        </pc:spChg>
        <pc:spChg chg="mod">
          <ac:chgData name="mhdshiran@outlook.com" userId="97b470faf816c981" providerId="LiveId" clId="{B35C8E9A-454E-4B54-97A3-13B656424544}" dt="2025-04-04T01:32:46.557" v="3121" actId="571"/>
          <ac:spMkLst>
            <pc:docMk/>
            <pc:sldMk cId="3592404305" sldId="280"/>
            <ac:spMk id="41" creationId="{62345095-BB54-911A-A9DF-FD848CE2DB47}"/>
          </ac:spMkLst>
        </pc:spChg>
        <pc:spChg chg="mod topLvl">
          <ac:chgData name="mhdshiran@outlook.com" userId="97b470faf816c981" providerId="LiveId" clId="{B35C8E9A-454E-4B54-97A3-13B656424544}" dt="2025-04-04T01:50:18.792" v="3558" actId="1035"/>
          <ac:spMkLst>
            <pc:docMk/>
            <pc:sldMk cId="3592404305" sldId="280"/>
            <ac:spMk id="50" creationId="{2D0AEFA4-567E-C8B8-05D5-866CB7201A16}"/>
          </ac:spMkLst>
        </pc:spChg>
        <pc:spChg chg="mod topLvl">
          <ac:chgData name="mhdshiran@outlook.com" userId="97b470faf816c981" providerId="LiveId" clId="{B35C8E9A-454E-4B54-97A3-13B656424544}" dt="2025-04-04T01:50:18.792" v="3558" actId="1035"/>
          <ac:spMkLst>
            <pc:docMk/>
            <pc:sldMk cId="3592404305" sldId="280"/>
            <ac:spMk id="54" creationId="{F5741865-EDFA-50B5-3EE9-C0251BD81B89}"/>
          </ac:spMkLst>
        </pc:spChg>
        <pc:spChg chg="mod topLvl">
          <ac:chgData name="mhdshiran@outlook.com" userId="97b470faf816c981" providerId="LiveId" clId="{B35C8E9A-454E-4B54-97A3-13B656424544}" dt="2025-04-04T01:50:18.792" v="3558" actId="1035"/>
          <ac:spMkLst>
            <pc:docMk/>
            <pc:sldMk cId="3592404305" sldId="280"/>
            <ac:spMk id="58" creationId="{1640D261-DEF3-BFA2-71C9-190A77898321}"/>
          </ac:spMkLst>
        </pc:spChg>
        <pc:spChg chg="mod topLvl">
          <ac:chgData name="mhdshiran@outlook.com" userId="97b470faf816c981" providerId="LiveId" clId="{B35C8E9A-454E-4B54-97A3-13B656424544}" dt="2025-04-04T01:50:18.792" v="3558" actId="1035"/>
          <ac:spMkLst>
            <pc:docMk/>
            <pc:sldMk cId="3592404305" sldId="280"/>
            <ac:spMk id="62" creationId="{37EEC09E-C705-F799-A377-5F098698FCC2}"/>
          </ac:spMkLst>
        </pc:spChg>
        <pc:spChg chg="add mod">
          <ac:chgData name="mhdshiran@outlook.com" userId="97b470faf816c981" providerId="LiveId" clId="{B35C8E9A-454E-4B54-97A3-13B656424544}" dt="2025-04-04T03:50:43.488" v="5258" actId="20577"/>
          <ac:spMkLst>
            <pc:docMk/>
            <pc:sldMk cId="3592404305" sldId="280"/>
            <ac:spMk id="128" creationId="{47E3DFF4-9607-7EA3-1C50-D54FB617A63B}"/>
          </ac:spMkLst>
        </pc:spChg>
        <pc:spChg chg="add mod">
          <ac:chgData name="mhdshiran@outlook.com" userId="97b470faf816c981" providerId="LiveId" clId="{B35C8E9A-454E-4B54-97A3-13B656424544}" dt="2025-04-04T03:50:41.667" v="5253" actId="20577"/>
          <ac:spMkLst>
            <pc:docMk/>
            <pc:sldMk cId="3592404305" sldId="280"/>
            <ac:spMk id="129" creationId="{0A8772A4-7659-3D4D-0192-6CE609C209FE}"/>
          </ac:spMkLst>
        </pc:spChg>
        <pc:spChg chg="add mod">
          <ac:chgData name="mhdshiran@outlook.com" userId="97b470faf816c981" providerId="LiveId" clId="{B35C8E9A-454E-4B54-97A3-13B656424544}" dt="2025-04-04T01:50:18.792" v="3558" actId="1035"/>
          <ac:spMkLst>
            <pc:docMk/>
            <pc:sldMk cId="3592404305" sldId="280"/>
            <ac:spMk id="130" creationId="{BB165258-5B65-A1A1-377A-9A26106CA072}"/>
          </ac:spMkLst>
        </pc:spChg>
        <pc:spChg chg="add mod">
          <ac:chgData name="mhdshiran@outlook.com" userId="97b470faf816c981" providerId="LiveId" clId="{B35C8E9A-454E-4B54-97A3-13B656424544}" dt="2025-04-04T01:50:18.792" v="3558" actId="1035"/>
          <ac:spMkLst>
            <pc:docMk/>
            <pc:sldMk cId="3592404305" sldId="280"/>
            <ac:spMk id="131" creationId="{5F646F3C-F7C8-209F-4555-1CC72CBB5911}"/>
          </ac:spMkLst>
        </pc:spChg>
        <pc:spChg chg="del">
          <ac:chgData name="mhdshiran@outlook.com" userId="97b470faf816c981" providerId="LiveId" clId="{B35C8E9A-454E-4B54-97A3-13B656424544}" dt="2025-04-04T01:23:33.621" v="2885" actId="478"/>
          <ac:spMkLst>
            <pc:docMk/>
            <pc:sldMk cId="3592404305" sldId="280"/>
            <ac:spMk id="141" creationId="{2CD0E2EF-A745-1D37-62BB-79D6A3B5C3A3}"/>
          </ac:spMkLst>
        </pc:spChg>
        <pc:spChg chg="del">
          <ac:chgData name="mhdshiran@outlook.com" userId="97b470faf816c981" providerId="LiveId" clId="{B35C8E9A-454E-4B54-97A3-13B656424544}" dt="2025-04-04T01:23:33.621" v="2885" actId="478"/>
          <ac:spMkLst>
            <pc:docMk/>
            <pc:sldMk cId="3592404305" sldId="280"/>
            <ac:spMk id="143" creationId="{6A1C5E50-905A-E365-34F2-A6603B0FFFF9}"/>
          </ac:spMkLst>
        </pc:spChg>
        <pc:spChg chg="del">
          <ac:chgData name="mhdshiran@outlook.com" userId="97b470faf816c981" providerId="LiveId" clId="{B35C8E9A-454E-4B54-97A3-13B656424544}" dt="2025-04-04T01:23:33.621" v="2885" actId="478"/>
          <ac:spMkLst>
            <pc:docMk/>
            <pc:sldMk cId="3592404305" sldId="280"/>
            <ac:spMk id="144" creationId="{A815940E-73A3-3B5F-2D25-EC0D723DF2FA}"/>
          </ac:spMkLst>
        </pc:spChg>
        <pc:spChg chg="del">
          <ac:chgData name="mhdshiran@outlook.com" userId="97b470faf816c981" providerId="LiveId" clId="{B35C8E9A-454E-4B54-97A3-13B656424544}" dt="2025-04-04T01:23:33.621" v="2885" actId="478"/>
          <ac:spMkLst>
            <pc:docMk/>
            <pc:sldMk cId="3592404305" sldId="280"/>
            <ac:spMk id="146" creationId="{468588E0-D3AB-F795-FE5A-0FD375C3F6CD}"/>
          </ac:spMkLst>
        </pc:spChg>
        <pc:spChg chg="del">
          <ac:chgData name="mhdshiran@outlook.com" userId="97b470faf816c981" providerId="LiveId" clId="{B35C8E9A-454E-4B54-97A3-13B656424544}" dt="2025-04-04T01:23:33.621" v="2885" actId="478"/>
          <ac:spMkLst>
            <pc:docMk/>
            <pc:sldMk cId="3592404305" sldId="280"/>
            <ac:spMk id="147" creationId="{BFFB4516-4639-CADA-95EA-BFFC6B7DEFEC}"/>
          </ac:spMkLst>
        </pc:spChg>
        <pc:spChg chg="del">
          <ac:chgData name="mhdshiran@outlook.com" userId="97b470faf816c981" providerId="LiveId" clId="{B35C8E9A-454E-4B54-97A3-13B656424544}" dt="2025-04-04T01:23:33.621" v="2885" actId="478"/>
          <ac:spMkLst>
            <pc:docMk/>
            <pc:sldMk cId="3592404305" sldId="280"/>
            <ac:spMk id="149" creationId="{EBB3A8A4-5FD9-20F7-3239-580B1F051651}"/>
          </ac:spMkLst>
        </pc:spChg>
        <pc:spChg chg="del">
          <ac:chgData name="mhdshiran@outlook.com" userId="97b470faf816c981" providerId="LiveId" clId="{B35C8E9A-454E-4B54-97A3-13B656424544}" dt="2025-04-04T01:23:33.621" v="2885" actId="478"/>
          <ac:spMkLst>
            <pc:docMk/>
            <pc:sldMk cId="3592404305" sldId="280"/>
            <ac:spMk id="150" creationId="{4C63E56C-7AFB-8309-B1D1-79901F4D34B7}"/>
          </ac:spMkLst>
        </pc:spChg>
        <pc:spChg chg="del">
          <ac:chgData name="mhdshiran@outlook.com" userId="97b470faf816c981" providerId="LiveId" clId="{B35C8E9A-454E-4B54-97A3-13B656424544}" dt="2025-04-04T01:23:33.621" v="2885" actId="478"/>
          <ac:spMkLst>
            <pc:docMk/>
            <pc:sldMk cId="3592404305" sldId="280"/>
            <ac:spMk id="152" creationId="{79C983FB-7C0D-ADC7-38C1-4686FCEADCF0}"/>
          </ac:spMkLst>
        </pc:spChg>
        <pc:grpChg chg="add del mod ord">
          <ac:chgData name="mhdshiran@outlook.com" userId="97b470faf816c981" providerId="LiveId" clId="{B35C8E9A-454E-4B54-97A3-13B656424544}" dt="2025-04-04T01:31:11.653" v="3074" actId="165"/>
          <ac:grpSpMkLst>
            <pc:docMk/>
            <pc:sldMk cId="3592404305" sldId="280"/>
            <ac:grpSpMk id="18" creationId="{8008C9A7-DB6E-A1D0-B10B-08BFA7C34746}"/>
          </ac:grpSpMkLst>
        </pc:grpChg>
        <pc:grpChg chg="add mod">
          <ac:chgData name="mhdshiran@outlook.com" userId="97b470faf816c981" providerId="LiveId" clId="{B35C8E9A-454E-4B54-97A3-13B656424544}" dt="2025-04-04T01:32:48.673" v="3124" actId="164"/>
          <ac:grpSpMkLst>
            <pc:docMk/>
            <pc:sldMk cId="3592404305" sldId="280"/>
            <ac:grpSpMk id="28" creationId="{4567C61C-D860-C2D8-EA2B-159136389CEF}"/>
          </ac:grpSpMkLst>
        </pc:grpChg>
        <pc:grpChg chg="add mod">
          <ac:chgData name="mhdshiran@outlook.com" userId="97b470faf816c981" providerId="LiveId" clId="{B35C8E9A-454E-4B54-97A3-13B656424544}" dt="2025-04-04T01:32:46.895" v="3123" actId="571"/>
          <ac:grpSpMkLst>
            <pc:docMk/>
            <pc:sldMk cId="3592404305" sldId="280"/>
            <ac:grpSpMk id="29" creationId="{1A4BFB48-4E65-E706-9E0D-D1FAB556D1E1}"/>
          </ac:grpSpMkLst>
        </pc:grpChg>
        <pc:grpChg chg="add mod">
          <ac:chgData name="mhdshiran@outlook.com" userId="97b470faf816c981" providerId="LiveId" clId="{B35C8E9A-454E-4B54-97A3-13B656424544}" dt="2025-04-04T01:32:46.727" v="3122" actId="571"/>
          <ac:grpSpMkLst>
            <pc:docMk/>
            <pc:sldMk cId="3592404305" sldId="280"/>
            <ac:grpSpMk id="33" creationId="{174EE201-4A91-9B75-8953-9386E5444E0D}"/>
          </ac:grpSpMkLst>
        </pc:grpChg>
        <pc:grpChg chg="add mod">
          <ac:chgData name="mhdshiran@outlook.com" userId="97b470faf816c981" providerId="LiveId" clId="{B35C8E9A-454E-4B54-97A3-13B656424544}" dt="2025-04-04T01:32:46.557" v="3121" actId="571"/>
          <ac:grpSpMkLst>
            <pc:docMk/>
            <pc:sldMk cId="3592404305" sldId="280"/>
            <ac:grpSpMk id="37" creationId="{79DF7FA9-E34D-D298-3E7A-4DF3ACB6374B}"/>
          </ac:grpSpMkLst>
        </pc:grpChg>
        <pc:grpChg chg="del">
          <ac:chgData name="mhdshiran@outlook.com" userId="97b470faf816c981" providerId="LiveId" clId="{B35C8E9A-454E-4B54-97A3-13B656424544}" dt="2025-04-04T01:23:39.081" v="2886" actId="478"/>
          <ac:grpSpMkLst>
            <pc:docMk/>
            <pc:sldMk cId="3592404305" sldId="280"/>
            <ac:grpSpMk id="38" creationId="{A01CE261-6CAB-ADE7-C240-DB7EDDFF396B}"/>
          </ac:grpSpMkLst>
        </pc:grpChg>
        <pc:grpChg chg="add del mod">
          <ac:chgData name="mhdshiran@outlook.com" userId="97b470faf816c981" providerId="LiveId" clId="{B35C8E9A-454E-4B54-97A3-13B656424544}" dt="2025-04-04T01:33:48.013" v="3133" actId="165"/>
          <ac:grpSpMkLst>
            <pc:docMk/>
            <pc:sldMk cId="3592404305" sldId="280"/>
            <ac:grpSpMk id="43" creationId="{CA0239D2-8585-8A2C-4181-3F9E7EC215DA}"/>
          </ac:grpSpMkLst>
        </pc:grpChg>
        <pc:grpChg chg="add del mod">
          <ac:chgData name="mhdshiran@outlook.com" userId="97b470faf816c981" providerId="LiveId" clId="{B35C8E9A-454E-4B54-97A3-13B656424544}" dt="2025-04-04T01:33:48.013" v="3133" actId="165"/>
          <ac:grpSpMkLst>
            <pc:docMk/>
            <pc:sldMk cId="3592404305" sldId="280"/>
            <ac:grpSpMk id="44" creationId="{BD9CA61D-4C09-291B-220E-132C9E1DA024}"/>
          </ac:grpSpMkLst>
        </pc:grpChg>
        <pc:grpChg chg="add del">
          <ac:chgData name="mhdshiran@outlook.com" userId="97b470faf816c981" providerId="LiveId" clId="{B35C8E9A-454E-4B54-97A3-13B656424544}" dt="2025-04-04T01:44:14.569" v="3499" actId="478"/>
          <ac:grpSpMkLst>
            <pc:docMk/>
            <pc:sldMk cId="3592404305" sldId="280"/>
            <ac:grpSpMk id="45" creationId="{97615F60-C63F-D867-BDB0-674E75AD4DCA}"/>
          </ac:grpSpMkLst>
        </pc:grpChg>
        <pc:grpChg chg="add mod">
          <ac:chgData name="mhdshiran@outlook.com" userId="97b470faf816c981" providerId="LiveId" clId="{B35C8E9A-454E-4B54-97A3-13B656424544}" dt="2025-04-04T01:33:08.651" v="3128" actId="571"/>
          <ac:grpSpMkLst>
            <pc:docMk/>
            <pc:sldMk cId="3592404305" sldId="280"/>
            <ac:grpSpMk id="51" creationId="{7FC9ABBA-6792-75DE-22E2-CADE2F88D6D3}"/>
          </ac:grpSpMkLst>
        </pc:grpChg>
        <pc:grpChg chg="add mod">
          <ac:chgData name="mhdshiran@outlook.com" userId="97b470faf816c981" providerId="LiveId" clId="{B35C8E9A-454E-4B54-97A3-13B656424544}" dt="2025-04-04T01:33:10.765" v="3129" actId="571"/>
          <ac:grpSpMkLst>
            <pc:docMk/>
            <pc:sldMk cId="3592404305" sldId="280"/>
            <ac:grpSpMk id="55" creationId="{D174B5B4-E891-5454-75DA-DB1C3C4E5F88}"/>
          </ac:grpSpMkLst>
        </pc:grpChg>
        <pc:grpChg chg="add del mod">
          <ac:chgData name="mhdshiran@outlook.com" userId="97b470faf816c981" providerId="LiveId" clId="{B35C8E9A-454E-4B54-97A3-13B656424544}" dt="2025-04-04T01:33:19.520" v="3131" actId="165"/>
          <ac:grpSpMkLst>
            <pc:docMk/>
            <pc:sldMk cId="3592404305" sldId="280"/>
            <ac:grpSpMk id="59" creationId="{AF00494B-FD8E-BF4C-4AF7-2D0F09AF3025}"/>
          </ac:grpSpMkLst>
        </pc:grpChg>
        <pc:picChg chg="del mod topLvl">
          <ac:chgData name="mhdshiran@outlook.com" userId="97b470faf816c981" providerId="LiveId" clId="{B35C8E9A-454E-4B54-97A3-13B656424544}" dt="2025-04-04T01:49:40.496" v="3534" actId="478"/>
          <ac:picMkLst>
            <pc:docMk/>
            <pc:sldMk cId="3592404305" sldId="280"/>
            <ac:picMk id="19" creationId="{FEFAD4FD-3002-61F1-BE55-A8C9798EAB3B}"/>
          </ac:picMkLst>
        </pc:picChg>
        <pc:picChg chg="add del">
          <ac:chgData name="mhdshiran@outlook.com" userId="97b470faf816c981" providerId="LiveId" clId="{B35C8E9A-454E-4B54-97A3-13B656424544}" dt="2025-04-04T01:44:14.569" v="3499" actId="478"/>
          <ac:picMkLst>
            <pc:docMk/>
            <pc:sldMk cId="3592404305" sldId="280"/>
            <ac:picMk id="20" creationId="{CB0E74FC-5F1C-3D17-2CBD-49DC4EA14281}"/>
          </ac:picMkLst>
        </pc:picChg>
        <pc:picChg chg="add del">
          <ac:chgData name="mhdshiran@outlook.com" userId="97b470faf816c981" providerId="LiveId" clId="{B35C8E9A-454E-4B54-97A3-13B656424544}" dt="2025-04-04T01:44:14.569" v="3499" actId="478"/>
          <ac:picMkLst>
            <pc:docMk/>
            <pc:sldMk cId="3592404305" sldId="280"/>
            <ac:picMk id="21" creationId="{E00AF372-E7DC-20FC-B4CD-6C610B5F0ADA}"/>
          </ac:picMkLst>
        </pc:picChg>
        <pc:picChg chg="add del">
          <ac:chgData name="mhdshiran@outlook.com" userId="97b470faf816c981" providerId="LiveId" clId="{B35C8E9A-454E-4B54-97A3-13B656424544}" dt="2025-04-04T01:44:14.569" v="3499" actId="478"/>
          <ac:picMkLst>
            <pc:docMk/>
            <pc:sldMk cId="3592404305" sldId="280"/>
            <ac:picMk id="22" creationId="{F65C27D4-78D3-324B-0B6E-96B8EBC54730}"/>
          </ac:picMkLst>
        </pc:picChg>
        <pc:picChg chg="mod">
          <ac:chgData name="mhdshiran@outlook.com" userId="97b470faf816c981" providerId="LiveId" clId="{B35C8E9A-454E-4B54-97A3-13B656424544}" dt="2025-04-04T01:32:46.895" v="3123" actId="571"/>
          <ac:picMkLst>
            <pc:docMk/>
            <pc:sldMk cId="3592404305" sldId="280"/>
            <ac:picMk id="30" creationId="{1889A08D-2D4B-48BB-39B1-03E6381D6962}"/>
          </ac:picMkLst>
        </pc:picChg>
        <pc:picChg chg="mod">
          <ac:chgData name="mhdshiran@outlook.com" userId="97b470faf816c981" providerId="LiveId" clId="{B35C8E9A-454E-4B54-97A3-13B656424544}" dt="2025-04-04T01:32:46.727" v="3122" actId="571"/>
          <ac:picMkLst>
            <pc:docMk/>
            <pc:sldMk cId="3592404305" sldId="280"/>
            <ac:picMk id="34" creationId="{F319589A-CE17-DF4E-F877-DA7867CCC4FF}"/>
          </ac:picMkLst>
        </pc:picChg>
        <pc:picChg chg="mod">
          <ac:chgData name="mhdshiran@outlook.com" userId="97b470faf816c981" providerId="LiveId" clId="{B35C8E9A-454E-4B54-97A3-13B656424544}" dt="2025-04-04T01:32:46.557" v="3121" actId="571"/>
          <ac:picMkLst>
            <pc:docMk/>
            <pc:sldMk cId="3592404305" sldId="280"/>
            <ac:picMk id="39" creationId="{3B184974-89B1-20F5-7EFA-7A85C5BA8DCC}"/>
          </ac:picMkLst>
        </pc:picChg>
        <pc:picChg chg="mod topLvl">
          <ac:chgData name="mhdshiran@outlook.com" userId="97b470faf816c981" providerId="LiveId" clId="{B35C8E9A-454E-4B54-97A3-13B656424544}" dt="2025-04-04T01:45:39.321" v="3516" actId="1036"/>
          <ac:picMkLst>
            <pc:docMk/>
            <pc:sldMk cId="3592404305" sldId="280"/>
            <ac:picMk id="48" creationId="{1192824A-0FA4-FB63-B034-0C047A3388CB}"/>
          </ac:picMkLst>
        </pc:picChg>
        <pc:picChg chg="mod topLvl">
          <ac:chgData name="mhdshiran@outlook.com" userId="97b470faf816c981" providerId="LiveId" clId="{B35C8E9A-454E-4B54-97A3-13B656424544}" dt="2025-04-04T01:50:18.792" v="3558" actId="1035"/>
          <ac:picMkLst>
            <pc:docMk/>
            <pc:sldMk cId="3592404305" sldId="280"/>
            <ac:picMk id="52" creationId="{0F1E3B51-99D0-5B02-CABE-871E00810872}"/>
          </ac:picMkLst>
        </pc:picChg>
        <pc:picChg chg="mod topLvl">
          <ac:chgData name="mhdshiran@outlook.com" userId="97b470faf816c981" providerId="LiveId" clId="{B35C8E9A-454E-4B54-97A3-13B656424544}" dt="2025-04-04T01:50:18.792" v="3558" actId="1035"/>
          <ac:picMkLst>
            <pc:docMk/>
            <pc:sldMk cId="3592404305" sldId="280"/>
            <ac:picMk id="56" creationId="{720E61FF-951D-F15F-B283-395C3FF7F574}"/>
          </ac:picMkLst>
        </pc:picChg>
        <pc:picChg chg="mod topLvl">
          <ac:chgData name="mhdshiran@outlook.com" userId="97b470faf816c981" providerId="LiveId" clId="{B35C8E9A-454E-4B54-97A3-13B656424544}" dt="2025-04-04T01:57:36.859" v="3600" actId="1036"/>
          <ac:picMkLst>
            <pc:docMk/>
            <pc:sldMk cId="3592404305" sldId="280"/>
            <ac:picMk id="60" creationId="{BCE1A47E-F55C-B080-5EC9-3E1AB2A04E51}"/>
          </ac:picMkLst>
        </pc:picChg>
        <pc:cxnChg chg="add del mod topLvl">
          <ac:chgData name="mhdshiran@outlook.com" userId="97b470faf816c981" providerId="LiveId" clId="{B35C8E9A-454E-4B54-97A3-13B656424544}" dt="2025-04-04T01:50:15.066" v="3535" actId="478"/>
          <ac:cxnSpMkLst>
            <pc:docMk/>
            <pc:sldMk cId="3592404305" sldId="280"/>
            <ac:cxnSpMk id="4" creationId="{BAA25BE4-D6A1-10B7-6DFF-1614F56E25C1}"/>
          </ac:cxnSpMkLst>
        </pc:cxnChg>
        <pc:cxnChg chg="mod">
          <ac:chgData name="mhdshiran@outlook.com" userId="97b470faf816c981" providerId="LiveId" clId="{B35C8E9A-454E-4B54-97A3-13B656424544}" dt="2025-04-04T01:32:46.895" v="3123" actId="571"/>
          <ac:cxnSpMkLst>
            <pc:docMk/>
            <pc:sldMk cId="3592404305" sldId="280"/>
            <ac:cxnSpMk id="31" creationId="{EA37F43D-AC04-989D-CDC6-F000ED7EFFCA}"/>
          </ac:cxnSpMkLst>
        </pc:cxnChg>
        <pc:cxnChg chg="mod">
          <ac:chgData name="mhdshiran@outlook.com" userId="97b470faf816c981" providerId="LiveId" clId="{B35C8E9A-454E-4B54-97A3-13B656424544}" dt="2025-04-04T01:32:46.727" v="3122" actId="571"/>
          <ac:cxnSpMkLst>
            <pc:docMk/>
            <pc:sldMk cId="3592404305" sldId="280"/>
            <ac:cxnSpMk id="35" creationId="{001059B4-BB7E-6994-8AB9-A7A21E6B658A}"/>
          </ac:cxnSpMkLst>
        </pc:cxnChg>
        <pc:cxnChg chg="mod">
          <ac:chgData name="mhdshiran@outlook.com" userId="97b470faf816c981" providerId="LiveId" clId="{B35C8E9A-454E-4B54-97A3-13B656424544}" dt="2025-04-04T01:32:46.557" v="3121" actId="571"/>
          <ac:cxnSpMkLst>
            <pc:docMk/>
            <pc:sldMk cId="3592404305" sldId="280"/>
            <ac:cxnSpMk id="40" creationId="{C83F8532-22D7-92B8-F974-F3078BE1A55C}"/>
          </ac:cxnSpMkLst>
        </pc:cxnChg>
        <pc:cxnChg chg="mod">
          <ac:chgData name="mhdshiran@outlook.com" userId="97b470faf816c981" providerId="LiveId" clId="{B35C8E9A-454E-4B54-97A3-13B656424544}" dt="2025-04-04T01:34:25.799" v="3135" actId="14100"/>
          <ac:cxnSpMkLst>
            <pc:docMk/>
            <pc:sldMk cId="3592404305" sldId="280"/>
            <ac:cxnSpMk id="49" creationId="{4EF0DA5A-D496-5CE4-956C-FBFB872F513A}"/>
          </ac:cxnSpMkLst>
        </pc:cxnChg>
        <pc:cxnChg chg="mod">
          <ac:chgData name="mhdshiran@outlook.com" userId="97b470faf816c981" providerId="LiveId" clId="{B35C8E9A-454E-4B54-97A3-13B656424544}" dt="2025-04-04T01:34:20.412" v="3134" actId="1582"/>
          <ac:cxnSpMkLst>
            <pc:docMk/>
            <pc:sldMk cId="3592404305" sldId="280"/>
            <ac:cxnSpMk id="53" creationId="{87120EC3-9725-42CC-43B2-480D95DE6C58}"/>
          </ac:cxnSpMkLst>
        </pc:cxnChg>
        <pc:cxnChg chg="mod">
          <ac:chgData name="mhdshiran@outlook.com" userId="97b470faf816c981" providerId="LiveId" clId="{B35C8E9A-454E-4B54-97A3-13B656424544}" dt="2025-04-04T01:41:37.684" v="3474" actId="14100"/>
          <ac:cxnSpMkLst>
            <pc:docMk/>
            <pc:sldMk cId="3592404305" sldId="280"/>
            <ac:cxnSpMk id="57" creationId="{4EF6F6FA-3A78-8F29-034A-2225F2F1F3B8}"/>
          </ac:cxnSpMkLst>
        </pc:cxnChg>
        <pc:cxnChg chg="del mod topLvl">
          <ac:chgData name="mhdshiran@outlook.com" userId="97b470faf816c981" providerId="LiveId" clId="{B35C8E9A-454E-4B54-97A3-13B656424544}" dt="2025-04-04T01:33:20.912" v="3132" actId="478"/>
          <ac:cxnSpMkLst>
            <pc:docMk/>
            <pc:sldMk cId="3592404305" sldId="280"/>
            <ac:cxnSpMk id="61" creationId="{812E9DE5-0CFF-37D3-8014-7D8596126B7A}"/>
          </ac:cxnSpMkLst>
        </pc:cxnChg>
      </pc:sldChg>
      <pc:sldChg chg="add del setBg">
        <pc:chgData name="mhdshiran@outlook.com" userId="97b470faf816c981" providerId="LiveId" clId="{B35C8E9A-454E-4B54-97A3-13B656424544}" dt="2025-03-30T23:06:57.575" v="566"/>
        <pc:sldMkLst>
          <pc:docMk/>
          <pc:sldMk cId="733124446" sldId="281"/>
        </pc:sldMkLst>
      </pc:sldChg>
      <pc:sldChg chg="addSp modSp add del mod ord">
        <pc:chgData name="mhdshiran@outlook.com" userId="97b470faf816c981" providerId="LiveId" clId="{B35C8E9A-454E-4B54-97A3-13B656424544}" dt="2025-04-05T10:02:14.225" v="14405" actId="47"/>
        <pc:sldMkLst>
          <pc:docMk/>
          <pc:sldMk cId="1475530832" sldId="281"/>
        </pc:sldMkLst>
      </pc:sldChg>
      <pc:sldChg chg="addSp modSp add del mod ord modAnim">
        <pc:chgData name="mhdshiran@outlook.com" userId="97b470faf816c981" providerId="LiveId" clId="{B35C8E9A-454E-4B54-97A3-13B656424544}" dt="2025-03-30T23:30:32.927" v="1053" actId="47"/>
        <pc:sldMkLst>
          <pc:docMk/>
          <pc:sldMk cId="2273616312" sldId="282"/>
        </pc:sldMkLst>
      </pc:sldChg>
      <pc:sldChg chg="addSp modSp add mod modShow">
        <pc:chgData name="mhdshiran@outlook.com" userId="97b470faf816c981" providerId="LiveId" clId="{B35C8E9A-454E-4B54-97A3-13B656424544}" dt="2025-03-30T23:52:18.590" v="1464" actId="1035"/>
        <pc:sldMkLst>
          <pc:docMk/>
          <pc:sldMk cId="1777295456" sldId="283"/>
        </pc:sldMkLst>
      </pc:sldChg>
      <pc:sldChg chg="add del">
        <pc:chgData name="mhdshiran@outlook.com" userId="97b470faf816c981" providerId="LiveId" clId="{B35C8E9A-454E-4B54-97A3-13B656424544}" dt="2025-03-30T23:28:59.862" v="1033" actId="47"/>
        <pc:sldMkLst>
          <pc:docMk/>
          <pc:sldMk cId="4073603259" sldId="284"/>
        </pc:sldMkLst>
      </pc:sldChg>
      <pc:sldChg chg="add del">
        <pc:chgData name="mhdshiran@outlook.com" userId="97b470faf816c981" providerId="LiveId" clId="{B35C8E9A-454E-4B54-97A3-13B656424544}" dt="2025-03-30T23:28:59.862" v="1033" actId="47"/>
        <pc:sldMkLst>
          <pc:docMk/>
          <pc:sldMk cId="3328437744" sldId="285"/>
        </pc:sldMkLst>
      </pc:sldChg>
      <pc:sldChg chg="modSp add del mod">
        <pc:chgData name="mhdshiran@outlook.com" userId="97b470faf816c981" providerId="LiveId" clId="{B35C8E9A-454E-4B54-97A3-13B656424544}" dt="2025-04-05T10:02:28.751" v="14406" actId="47"/>
        <pc:sldMkLst>
          <pc:docMk/>
          <pc:sldMk cId="492881832" sldId="286"/>
        </pc:sldMkLst>
      </pc:sldChg>
      <pc:sldChg chg="add del">
        <pc:chgData name="mhdshiran@outlook.com" userId="97b470faf816c981" providerId="LiveId" clId="{B35C8E9A-454E-4B54-97A3-13B656424544}" dt="2025-04-05T10:02:28.751" v="14406" actId="47"/>
        <pc:sldMkLst>
          <pc:docMk/>
          <pc:sldMk cId="664371240" sldId="287"/>
        </pc:sldMkLst>
      </pc:sldChg>
      <pc:sldChg chg="add del">
        <pc:chgData name="mhdshiran@outlook.com" userId="97b470faf816c981" providerId="LiveId" clId="{B35C8E9A-454E-4B54-97A3-13B656424544}" dt="2025-03-31T00:00:09.691" v="1540" actId="47"/>
        <pc:sldMkLst>
          <pc:docMk/>
          <pc:sldMk cId="3121296203" sldId="288"/>
        </pc:sldMkLst>
      </pc:sldChg>
      <pc:sldChg chg="add del">
        <pc:chgData name="mhdshiran@outlook.com" userId="97b470faf816c981" providerId="LiveId" clId="{B35C8E9A-454E-4B54-97A3-13B656424544}" dt="2025-03-31T00:00:09.691" v="1540" actId="47"/>
        <pc:sldMkLst>
          <pc:docMk/>
          <pc:sldMk cId="291975087" sldId="289"/>
        </pc:sldMkLst>
      </pc:sldChg>
      <pc:sldChg chg="add del">
        <pc:chgData name="mhdshiran@outlook.com" userId="97b470faf816c981" providerId="LiveId" clId="{B35C8E9A-454E-4B54-97A3-13B656424544}" dt="2025-04-05T10:02:28.751" v="14406" actId="47"/>
        <pc:sldMkLst>
          <pc:docMk/>
          <pc:sldMk cId="1700225351" sldId="290"/>
        </pc:sldMkLst>
      </pc:sldChg>
      <pc:sldChg chg="add del setBg">
        <pc:chgData name="mhdshiran@outlook.com" userId="97b470faf816c981" providerId="LiveId" clId="{B35C8E9A-454E-4B54-97A3-13B656424544}" dt="2025-03-30T23:30:11.866" v="1049"/>
        <pc:sldMkLst>
          <pc:docMk/>
          <pc:sldMk cId="2416028654" sldId="290"/>
        </pc:sldMkLst>
      </pc:sldChg>
      <pc:sldChg chg="addSp modSp add del mod">
        <pc:chgData name="mhdshiran@outlook.com" userId="97b470faf816c981" providerId="LiveId" clId="{B35C8E9A-454E-4B54-97A3-13B656424544}" dt="2025-03-31T00:00:09.691" v="1540" actId="47"/>
        <pc:sldMkLst>
          <pc:docMk/>
          <pc:sldMk cId="2662569777" sldId="291"/>
        </pc:sldMkLst>
      </pc:sldChg>
      <pc:sldChg chg="delSp modSp add del mod ord modShow">
        <pc:chgData name="mhdshiran@outlook.com" userId="97b470faf816c981" providerId="LiveId" clId="{B35C8E9A-454E-4B54-97A3-13B656424544}" dt="2025-04-05T10:02:14.225" v="14405" actId="47"/>
        <pc:sldMkLst>
          <pc:docMk/>
          <pc:sldMk cId="574584729" sldId="292"/>
        </pc:sldMkLst>
      </pc:sldChg>
      <pc:sldChg chg="modSp add del mod ord modShow">
        <pc:chgData name="mhdshiran@outlook.com" userId="97b470faf816c981" providerId="LiveId" clId="{B35C8E9A-454E-4B54-97A3-13B656424544}" dt="2025-04-05T10:02:14.225" v="14405" actId="47"/>
        <pc:sldMkLst>
          <pc:docMk/>
          <pc:sldMk cId="3100580333" sldId="293"/>
        </pc:sldMkLst>
      </pc:sldChg>
      <pc:sldChg chg="addSp delSp modSp add del mod">
        <pc:chgData name="mhdshiran@outlook.com" userId="97b470faf816c981" providerId="LiveId" clId="{B35C8E9A-454E-4B54-97A3-13B656424544}" dt="2025-04-05T10:02:28.751" v="14406" actId="47"/>
        <pc:sldMkLst>
          <pc:docMk/>
          <pc:sldMk cId="10712331" sldId="294"/>
        </pc:sldMkLst>
      </pc:sldChg>
      <pc:sldChg chg="del ord">
        <pc:chgData name="mhdshiran@outlook.com" userId="97b470faf816c981" providerId="LiveId" clId="{B35C8E9A-454E-4B54-97A3-13B656424544}" dt="2025-04-05T10:02:14.225" v="14405" actId="47"/>
        <pc:sldMkLst>
          <pc:docMk/>
          <pc:sldMk cId="577928549" sldId="295"/>
        </pc:sldMkLst>
      </pc:sldChg>
      <pc:sldChg chg="new del">
        <pc:chgData name="mhdshiran@outlook.com" userId="97b470faf816c981" providerId="LiveId" clId="{B35C8E9A-454E-4B54-97A3-13B656424544}" dt="2025-03-30T23:58:09.621" v="1471" actId="680"/>
        <pc:sldMkLst>
          <pc:docMk/>
          <pc:sldMk cId="977379156" sldId="295"/>
        </pc:sldMkLst>
      </pc:sldChg>
      <pc:sldChg chg="addSp delSp modSp add del mod">
        <pc:chgData name="mhdshiran@outlook.com" userId="97b470faf816c981" providerId="LiveId" clId="{B35C8E9A-454E-4B54-97A3-13B656424544}" dt="2025-04-05T10:02:28.751" v="14406" actId="47"/>
        <pc:sldMkLst>
          <pc:docMk/>
          <pc:sldMk cId="3417775166" sldId="296"/>
        </pc:sldMkLst>
      </pc:sldChg>
      <pc:sldChg chg="delSp modSp add del mod">
        <pc:chgData name="mhdshiran@outlook.com" userId="97b470faf816c981" providerId="LiveId" clId="{B35C8E9A-454E-4B54-97A3-13B656424544}" dt="2025-04-05T10:02:28.751" v="14406" actId="47"/>
        <pc:sldMkLst>
          <pc:docMk/>
          <pc:sldMk cId="4250997911" sldId="297"/>
        </pc:sldMkLst>
      </pc:sldChg>
      <pc:sldChg chg="modSp add del mod">
        <pc:chgData name="mhdshiran@outlook.com" userId="97b470faf816c981" providerId="LiveId" clId="{B35C8E9A-454E-4B54-97A3-13B656424544}" dt="2025-04-05T10:02:28.751" v="14406" actId="47"/>
        <pc:sldMkLst>
          <pc:docMk/>
          <pc:sldMk cId="3363232245" sldId="298"/>
        </pc:sldMkLst>
      </pc:sldChg>
      <pc:sldChg chg="modSp add del mod">
        <pc:chgData name="mhdshiran@outlook.com" userId="97b470faf816c981" providerId="LiveId" clId="{B35C8E9A-454E-4B54-97A3-13B656424544}" dt="2025-04-05T10:02:28.751" v="14406" actId="47"/>
        <pc:sldMkLst>
          <pc:docMk/>
          <pc:sldMk cId="3612026612" sldId="299"/>
        </pc:sldMkLst>
      </pc:sldChg>
      <pc:sldChg chg="modSp add del mod">
        <pc:chgData name="mhdshiran@outlook.com" userId="97b470faf816c981" providerId="LiveId" clId="{B35C8E9A-454E-4B54-97A3-13B656424544}" dt="2025-04-05T10:02:28.751" v="14406" actId="47"/>
        <pc:sldMkLst>
          <pc:docMk/>
          <pc:sldMk cId="4170896201" sldId="300"/>
        </pc:sldMkLst>
      </pc:sldChg>
      <pc:sldChg chg="modSp add del mod">
        <pc:chgData name="mhdshiran@outlook.com" userId="97b470faf816c981" providerId="LiveId" clId="{B35C8E9A-454E-4B54-97A3-13B656424544}" dt="2025-04-05T10:02:28.751" v="14406" actId="47"/>
        <pc:sldMkLst>
          <pc:docMk/>
          <pc:sldMk cId="1958516139" sldId="301"/>
        </pc:sldMkLst>
      </pc:sldChg>
      <pc:sldChg chg="modSp add del mod">
        <pc:chgData name="mhdshiran@outlook.com" userId="97b470faf816c981" providerId="LiveId" clId="{B35C8E9A-454E-4B54-97A3-13B656424544}" dt="2025-04-05T10:02:28.751" v="14406" actId="47"/>
        <pc:sldMkLst>
          <pc:docMk/>
          <pc:sldMk cId="1621136772" sldId="302"/>
        </pc:sldMkLst>
      </pc:sldChg>
      <pc:sldChg chg="modSp add del mod">
        <pc:chgData name="mhdshiran@outlook.com" userId="97b470faf816c981" providerId="LiveId" clId="{B35C8E9A-454E-4B54-97A3-13B656424544}" dt="2025-04-05T10:02:28.751" v="14406" actId="47"/>
        <pc:sldMkLst>
          <pc:docMk/>
          <pc:sldMk cId="942018030" sldId="303"/>
        </pc:sldMkLst>
      </pc:sldChg>
      <pc:sldChg chg="addSp delSp modSp add del mod modShow">
        <pc:chgData name="mhdshiran@outlook.com" userId="97b470faf816c981" providerId="LiveId" clId="{B35C8E9A-454E-4B54-97A3-13B656424544}" dt="2025-04-04T01:02:06.453" v="2868" actId="47"/>
        <pc:sldMkLst>
          <pc:docMk/>
          <pc:sldMk cId="3564379605" sldId="304"/>
        </pc:sldMkLst>
        <pc:spChg chg="add del mod">
          <ac:chgData name="mhdshiran@outlook.com" userId="97b470faf816c981" providerId="LiveId" clId="{B35C8E9A-454E-4B54-97A3-13B656424544}" dt="2025-04-04T01:02:01.991" v="2867" actId="478"/>
          <ac:spMkLst>
            <pc:docMk/>
            <pc:sldMk cId="3564379605" sldId="304"/>
            <ac:spMk id="3" creationId="{B9B19FA9-E4A4-B1B4-5BB4-0461A8919C75}"/>
          </ac:spMkLst>
        </pc:spChg>
      </pc:sldChg>
      <pc:sldChg chg="del">
        <pc:chgData name="mhdshiran@outlook.com" userId="97b470faf816c981" providerId="LiveId" clId="{B35C8E9A-454E-4B54-97A3-13B656424544}" dt="2025-04-05T10:02:28.751" v="14406" actId="47"/>
        <pc:sldMkLst>
          <pc:docMk/>
          <pc:sldMk cId="3252104605" sldId="305"/>
        </pc:sldMkLst>
      </pc:sldChg>
      <pc:sldChg chg="del">
        <pc:chgData name="mhdshiran@outlook.com" userId="97b470faf816c981" providerId="LiveId" clId="{B35C8E9A-454E-4B54-97A3-13B656424544}" dt="2025-04-05T10:02:28.751" v="14406" actId="47"/>
        <pc:sldMkLst>
          <pc:docMk/>
          <pc:sldMk cId="3355236661" sldId="306"/>
        </pc:sldMkLst>
      </pc:sldChg>
      <pc:sldChg chg="addSp delSp modSp del mod ord modShow">
        <pc:chgData name="mhdshiran@outlook.com" userId="97b470faf816c981" providerId="LiveId" clId="{B35C8E9A-454E-4B54-97A3-13B656424544}" dt="2025-04-05T10:02:28.751" v="14406" actId="47"/>
        <pc:sldMkLst>
          <pc:docMk/>
          <pc:sldMk cId="4222094520" sldId="307"/>
        </pc:sldMkLst>
        <pc:spChg chg="add del mod">
          <ac:chgData name="mhdshiran@outlook.com" userId="97b470faf816c981" providerId="LiveId" clId="{B35C8E9A-454E-4B54-97A3-13B656424544}" dt="2025-04-04T02:01:30.924" v="3616" actId="478"/>
          <ac:spMkLst>
            <pc:docMk/>
            <pc:sldMk cId="4222094520" sldId="307"/>
            <ac:spMk id="2" creationId="{600AFE96-6810-9ECF-D978-CFAAA8DE3D4D}"/>
          </ac:spMkLst>
        </pc:spChg>
        <pc:spChg chg="del">
          <ac:chgData name="mhdshiran@outlook.com" userId="97b470faf816c981" providerId="LiveId" clId="{B35C8E9A-454E-4B54-97A3-13B656424544}" dt="2025-04-04T02:32:48.220" v="3825" actId="21"/>
          <ac:spMkLst>
            <pc:docMk/>
            <pc:sldMk cId="4222094520" sldId="307"/>
            <ac:spMk id="2" creationId="{E422BCC6-CD0E-CB66-104A-F58089213D99}"/>
          </ac:spMkLst>
        </pc:spChg>
        <pc:spChg chg="add del mod">
          <ac:chgData name="mhdshiran@outlook.com" userId="97b470faf816c981" providerId="LiveId" clId="{B35C8E9A-454E-4B54-97A3-13B656424544}" dt="2025-04-04T02:27:15.331" v="3683" actId="478"/>
          <ac:spMkLst>
            <pc:docMk/>
            <pc:sldMk cId="4222094520" sldId="307"/>
            <ac:spMk id="3" creationId="{85924DF9-A6E6-0FC4-7896-AA71B4212D0D}"/>
          </ac:spMkLst>
        </pc:spChg>
        <pc:spChg chg="mod">
          <ac:chgData name="mhdshiran@outlook.com" userId="97b470faf816c981" providerId="LiveId" clId="{B35C8E9A-454E-4B54-97A3-13B656424544}" dt="2025-04-04T02:17:57.775" v="3660" actId="1036"/>
          <ac:spMkLst>
            <pc:docMk/>
            <pc:sldMk cId="4222094520" sldId="307"/>
            <ac:spMk id="4" creationId="{2119A0C1-E821-84E7-184C-C00DC5D425D9}"/>
          </ac:spMkLst>
        </pc:spChg>
        <pc:spChg chg="del">
          <ac:chgData name="mhdshiran@outlook.com" userId="97b470faf816c981" providerId="LiveId" clId="{B35C8E9A-454E-4B54-97A3-13B656424544}" dt="2025-04-04T02:32:50.729" v="3826" actId="478"/>
          <ac:spMkLst>
            <pc:docMk/>
            <pc:sldMk cId="4222094520" sldId="307"/>
            <ac:spMk id="25" creationId="{C020FCB2-2CE2-D971-0882-1634FC32C608}"/>
          </ac:spMkLst>
        </pc:spChg>
        <pc:spChg chg="add mod">
          <ac:chgData name="mhdshiran@outlook.com" userId="97b470faf816c981" providerId="LiveId" clId="{B35C8E9A-454E-4B54-97A3-13B656424544}" dt="2025-04-04T02:27:59.454" v="3707" actId="20577"/>
          <ac:spMkLst>
            <pc:docMk/>
            <pc:sldMk cId="4222094520" sldId="307"/>
            <ac:spMk id="28" creationId="{28094A60-C7C6-8229-4B56-7B74F71EE0FB}"/>
          </ac:spMkLst>
        </pc:spChg>
        <pc:spChg chg="add mod">
          <ac:chgData name="mhdshiran@outlook.com" userId="97b470faf816c981" providerId="LiveId" clId="{B35C8E9A-454E-4B54-97A3-13B656424544}" dt="2025-04-04T02:28:02.628" v="3708" actId="571"/>
          <ac:spMkLst>
            <pc:docMk/>
            <pc:sldMk cId="4222094520" sldId="307"/>
            <ac:spMk id="29" creationId="{EDFF01A4-F74B-1153-A1C5-260F1D989D10}"/>
          </ac:spMkLst>
        </pc:spChg>
        <pc:spChg chg="add mod">
          <ac:chgData name="mhdshiran@outlook.com" userId="97b470faf816c981" providerId="LiveId" clId="{B35C8E9A-454E-4B54-97A3-13B656424544}" dt="2025-04-04T02:32:51.158" v="3827"/>
          <ac:spMkLst>
            <pc:docMk/>
            <pc:sldMk cId="4222094520" sldId="307"/>
            <ac:spMk id="30" creationId="{E422BCC6-CD0E-CB66-104A-F58089213D99}"/>
          </ac:spMkLst>
        </pc:spChg>
        <pc:spChg chg="mod">
          <ac:chgData name="mhdshiran@outlook.com" userId="97b470faf816c981" providerId="LiveId" clId="{B35C8E9A-454E-4B54-97A3-13B656424544}" dt="2025-04-04T02:17:57.031" v="3658" actId="207"/>
          <ac:spMkLst>
            <pc:docMk/>
            <pc:sldMk cId="4222094520" sldId="307"/>
            <ac:spMk id="32" creationId="{EB82E320-15E8-026F-45BD-6BA4AF911569}"/>
          </ac:spMkLst>
        </pc:spChg>
        <pc:picChg chg="del">
          <ac:chgData name="mhdshiran@outlook.com" userId="97b470faf816c981" providerId="LiveId" clId="{B35C8E9A-454E-4B54-97A3-13B656424544}" dt="2025-04-04T02:27:29.342" v="3684" actId="478"/>
          <ac:picMkLst>
            <pc:docMk/>
            <pc:sldMk cId="4222094520" sldId="307"/>
            <ac:picMk id="27" creationId="{A295AFB9-9FBC-B50F-2470-DEF84B76C396}"/>
          </ac:picMkLst>
        </pc:picChg>
        <pc:cxnChg chg="mod">
          <ac:chgData name="mhdshiran@outlook.com" userId="97b470faf816c981" providerId="LiveId" clId="{B35C8E9A-454E-4B54-97A3-13B656424544}" dt="2025-04-04T02:17:57.775" v="3660" actId="1036"/>
          <ac:cxnSpMkLst>
            <pc:docMk/>
            <pc:sldMk cId="4222094520" sldId="307"/>
            <ac:cxnSpMk id="6" creationId="{BBA468E3-A223-15F6-3976-E2A32BC2619E}"/>
          </ac:cxnSpMkLst>
        </pc:cxnChg>
      </pc:sldChg>
      <pc:sldChg chg="add">
        <pc:chgData name="mhdshiran@outlook.com" userId="97b470faf816c981" providerId="LiveId" clId="{B35C8E9A-454E-4B54-97A3-13B656424544}" dt="2025-04-04T01:22:37.149" v="2871"/>
        <pc:sldMkLst>
          <pc:docMk/>
          <pc:sldMk cId="1626160146" sldId="308"/>
        </pc:sldMkLst>
      </pc:sldChg>
      <pc:sldChg chg="add del setBg">
        <pc:chgData name="mhdshiran@outlook.com" userId="97b470faf816c981" providerId="LiveId" clId="{B35C8E9A-454E-4B54-97A3-13B656424544}" dt="2025-04-04T01:22:37.104" v="2870"/>
        <pc:sldMkLst>
          <pc:docMk/>
          <pc:sldMk cId="2320021293" sldId="308"/>
        </pc:sldMkLst>
      </pc:sldChg>
      <pc:sldChg chg="del">
        <pc:chgData name="mhdshiran@outlook.com" userId="97b470faf816c981" providerId="LiveId" clId="{B35C8E9A-454E-4B54-97A3-13B656424544}" dt="2025-04-05T10:02:14.225" v="14405" actId="47"/>
        <pc:sldMkLst>
          <pc:docMk/>
          <pc:sldMk cId="1626160146" sldId="309"/>
        </pc:sldMkLst>
      </pc:sldChg>
      <pc:sldChg chg="addSp delSp modSp add del mod ord modShow">
        <pc:chgData name="mhdshiran@outlook.com" userId="97b470faf816c981" providerId="LiveId" clId="{B35C8E9A-454E-4B54-97A3-13B656424544}" dt="2025-04-05T12:37:46.639" v="18273" actId="47"/>
        <pc:sldMkLst>
          <pc:docMk/>
          <pc:sldMk cId="1845768215" sldId="310"/>
        </pc:sldMkLst>
        <pc:spChg chg="del">
          <ac:chgData name="mhdshiran@outlook.com" userId="97b470faf816c981" providerId="LiveId" clId="{B35C8E9A-454E-4B54-97A3-13B656424544}" dt="2025-04-04T01:51:53.198" v="3575" actId="478"/>
          <ac:spMkLst>
            <pc:docMk/>
            <pc:sldMk cId="1845768215" sldId="310"/>
            <ac:spMk id="2" creationId="{80AD73BA-92EA-5908-71E1-83E4F7A25184}"/>
          </ac:spMkLst>
        </pc:spChg>
        <pc:spChg chg="del">
          <ac:chgData name="mhdshiran@outlook.com" userId="97b470faf816c981" providerId="LiveId" clId="{B35C8E9A-454E-4B54-97A3-13B656424544}" dt="2025-04-04T01:51:53.198" v="3575" actId="478"/>
          <ac:spMkLst>
            <pc:docMk/>
            <pc:sldMk cId="1845768215" sldId="310"/>
            <ac:spMk id="3" creationId="{F59E1282-054F-96AF-1EE4-18EF76958CB5}"/>
          </ac:spMkLst>
        </pc:spChg>
        <pc:spChg chg="del">
          <ac:chgData name="mhdshiran@outlook.com" userId="97b470faf816c981" providerId="LiveId" clId="{B35C8E9A-454E-4B54-97A3-13B656424544}" dt="2025-04-04T01:51:54.303" v="3576" actId="478"/>
          <ac:spMkLst>
            <pc:docMk/>
            <pc:sldMk cId="1845768215" sldId="310"/>
            <ac:spMk id="4" creationId="{784B1657-FFB9-B03D-FFFA-39F98523B047}"/>
          </ac:spMkLst>
        </pc:spChg>
        <pc:spChg chg="add mod">
          <ac:chgData name="mhdshiran@outlook.com" userId="97b470faf816c981" providerId="LiveId" clId="{B35C8E9A-454E-4B54-97A3-13B656424544}" dt="2025-04-05T04:58:07.042" v="10933" actId="207"/>
          <ac:spMkLst>
            <pc:docMk/>
            <pc:sldMk cId="1845768215" sldId="310"/>
            <ac:spMk id="7" creationId="{6FE7D049-5997-AC1B-01AE-B54906716C61}"/>
          </ac:spMkLst>
        </pc:spChg>
        <pc:spChg chg="mod">
          <ac:chgData name="mhdshiran@outlook.com" userId="97b470faf816c981" providerId="LiveId" clId="{B35C8E9A-454E-4B54-97A3-13B656424544}" dt="2025-04-05T04:54:28.826" v="10906" actId="2711"/>
          <ac:spMkLst>
            <pc:docMk/>
            <pc:sldMk cId="1845768215" sldId="310"/>
            <ac:spMk id="179" creationId="{D6C7F344-1DA8-F278-CB3C-134364487358}"/>
          </ac:spMkLst>
        </pc:spChg>
        <pc:spChg chg="mod">
          <ac:chgData name="mhdshiran@outlook.com" userId="97b470faf816c981" providerId="LiveId" clId="{B35C8E9A-454E-4B54-97A3-13B656424544}" dt="2025-04-05T04:55:15.257" v="10909" actId="207"/>
          <ac:spMkLst>
            <pc:docMk/>
            <pc:sldMk cId="1845768215" sldId="310"/>
            <ac:spMk id="180" creationId="{303803EB-87FC-F340-E8D6-8B87209FE26B}"/>
          </ac:spMkLst>
        </pc:spChg>
        <pc:spChg chg="mod">
          <ac:chgData name="mhdshiran@outlook.com" userId="97b470faf816c981" providerId="LiveId" clId="{B35C8E9A-454E-4B54-97A3-13B656424544}" dt="2025-04-05T04:58:18.386" v="10934" actId="12"/>
          <ac:spMkLst>
            <pc:docMk/>
            <pc:sldMk cId="1845768215" sldId="310"/>
            <ac:spMk id="181" creationId="{8B451F94-DF62-1563-FB67-6EAF1106DD41}"/>
          </ac:spMkLst>
        </pc:spChg>
        <pc:spChg chg="del mod">
          <ac:chgData name="mhdshiran@outlook.com" userId="97b470faf816c981" providerId="LiveId" clId="{B35C8E9A-454E-4B54-97A3-13B656424544}" dt="2025-04-05T04:57:41.802" v="10930" actId="478"/>
          <ac:spMkLst>
            <pc:docMk/>
            <pc:sldMk cId="1845768215" sldId="310"/>
            <ac:spMk id="182" creationId="{181F1088-8D5D-2864-58C0-D575B1413FF7}"/>
          </ac:spMkLst>
        </pc:spChg>
        <pc:spChg chg="del topLvl">
          <ac:chgData name="mhdshiran@outlook.com" userId="97b470faf816c981" providerId="LiveId" clId="{B35C8E9A-454E-4B54-97A3-13B656424544}" dt="2025-04-05T04:47:19.506" v="10874" actId="478"/>
          <ac:spMkLst>
            <pc:docMk/>
            <pc:sldMk cId="1845768215" sldId="310"/>
            <ac:spMk id="184" creationId="{CB986B0A-0002-B8CF-5466-44250949A405}"/>
          </ac:spMkLst>
        </pc:spChg>
        <pc:spChg chg="mod">
          <ac:chgData name="mhdshiran@outlook.com" userId="97b470faf816c981" providerId="LiveId" clId="{B35C8E9A-454E-4B54-97A3-13B656424544}" dt="2025-04-05T05:08:32.792" v="10966" actId="113"/>
          <ac:spMkLst>
            <pc:docMk/>
            <pc:sldMk cId="1845768215" sldId="310"/>
            <ac:spMk id="187" creationId="{CCA4450C-742A-95DE-847B-FF3D56F39227}"/>
          </ac:spMkLst>
        </pc:spChg>
        <pc:grpChg chg="del">
          <ac:chgData name="mhdshiran@outlook.com" userId="97b470faf816c981" providerId="LiveId" clId="{B35C8E9A-454E-4B54-97A3-13B656424544}" dt="2025-04-05T04:47:19.506" v="10874" actId="478"/>
          <ac:grpSpMkLst>
            <pc:docMk/>
            <pc:sldMk cId="1845768215" sldId="310"/>
            <ac:grpSpMk id="183" creationId="{3AC78BDE-805A-9E2C-A1D9-3211A784D308}"/>
          </ac:grpSpMkLst>
        </pc:grpChg>
        <pc:picChg chg="add mod">
          <ac:chgData name="mhdshiran@outlook.com" userId="97b470faf816c981" providerId="LiveId" clId="{B35C8E9A-454E-4B54-97A3-13B656424544}" dt="2025-04-05T04:47:20.120" v="10875"/>
          <ac:picMkLst>
            <pc:docMk/>
            <pc:sldMk cId="1845768215" sldId="310"/>
            <ac:picMk id="5" creationId="{DC8E4F3D-14F4-61A9-4FAD-3B5FC2107E62}"/>
          </ac:picMkLst>
        </pc:picChg>
        <pc:picChg chg="add del mod">
          <ac:chgData name="mhdshiran@outlook.com" userId="97b470faf816c981" providerId="LiveId" clId="{B35C8E9A-454E-4B54-97A3-13B656424544}" dt="2025-04-05T04:47:47.196" v="10881" actId="478"/>
          <ac:picMkLst>
            <pc:docMk/>
            <pc:sldMk cId="1845768215" sldId="310"/>
            <ac:picMk id="6" creationId="{1224FD49-495E-CEA4-7824-B5ED00F8BA89}"/>
          </ac:picMkLst>
        </pc:picChg>
        <pc:picChg chg="mod">
          <ac:chgData name="mhdshiran@outlook.com" userId="97b470faf816c981" providerId="LiveId" clId="{B35C8E9A-454E-4B54-97A3-13B656424544}" dt="2025-04-05T04:57:37.337" v="10929" actId="1035"/>
          <ac:picMkLst>
            <pc:docMk/>
            <pc:sldMk cId="1845768215" sldId="310"/>
            <ac:picMk id="186" creationId="{FFA615D7-489F-346F-F596-B451A8AB04E9}"/>
          </ac:picMkLst>
        </pc:picChg>
        <pc:picChg chg="mod">
          <ac:chgData name="mhdshiran@outlook.com" userId="97b470faf816c981" providerId="LiveId" clId="{B35C8E9A-454E-4B54-97A3-13B656424544}" dt="2025-04-05T04:57:37.337" v="10929" actId="1035"/>
          <ac:picMkLst>
            <pc:docMk/>
            <pc:sldMk cId="1845768215" sldId="310"/>
            <ac:picMk id="188" creationId="{3C90E9FF-30F0-FC88-4CE5-FBA302FB49F0}"/>
          </ac:picMkLst>
        </pc:picChg>
        <pc:picChg chg="mod">
          <ac:chgData name="mhdshiran@outlook.com" userId="97b470faf816c981" providerId="LiveId" clId="{B35C8E9A-454E-4B54-97A3-13B656424544}" dt="2025-04-05T04:57:37.337" v="10929" actId="1035"/>
          <ac:picMkLst>
            <pc:docMk/>
            <pc:sldMk cId="1845768215" sldId="310"/>
            <ac:picMk id="189" creationId="{38D7599E-0289-610A-ACC1-D055E85ABE84}"/>
          </ac:picMkLst>
        </pc:picChg>
        <pc:cxnChg chg="mod">
          <ac:chgData name="mhdshiran@outlook.com" userId="97b470faf816c981" providerId="LiveId" clId="{B35C8E9A-454E-4B54-97A3-13B656424544}" dt="2025-04-05T04:57:53.207" v="10931" actId="208"/>
          <ac:cxnSpMkLst>
            <pc:docMk/>
            <pc:sldMk cId="1845768215" sldId="310"/>
            <ac:cxnSpMk id="176" creationId="{3622044B-46D4-6871-88D1-21A9D5EF6EA3}"/>
          </ac:cxnSpMkLst>
        </pc:cxnChg>
        <pc:cxnChg chg="mod">
          <ac:chgData name="mhdshiran@outlook.com" userId="97b470faf816c981" providerId="LiveId" clId="{B35C8E9A-454E-4B54-97A3-13B656424544}" dt="2025-04-05T04:57:53.207" v="10931" actId="208"/>
          <ac:cxnSpMkLst>
            <pc:docMk/>
            <pc:sldMk cId="1845768215" sldId="310"/>
            <ac:cxnSpMk id="177" creationId="{8A973C1C-D811-37FB-8B1B-8E9A9B9174AF}"/>
          </ac:cxnSpMkLst>
        </pc:cxnChg>
        <pc:cxnChg chg="mod">
          <ac:chgData name="mhdshiran@outlook.com" userId="97b470faf816c981" providerId="LiveId" clId="{B35C8E9A-454E-4B54-97A3-13B656424544}" dt="2025-04-05T04:57:53.207" v="10931" actId="208"/>
          <ac:cxnSpMkLst>
            <pc:docMk/>
            <pc:sldMk cId="1845768215" sldId="310"/>
            <ac:cxnSpMk id="178" creationId="{0392D0E4-8E28-3518-FA73-11F638D0190D}"/>
          </ac:cxnSpMkLst>
        </pc:cxnChg>
        <pc:cxnChg chg="mod topLvl">
          <ac:chgData name="mhdshiran@outlook.com" userId="97b470faf816c981" providerId="LiveId" clId="{B35C8E9A-454E-4B54-97A3-13B656424544}" dt="2025-04-05T04:58:03.511" v="10932" actId="208"/>
          <ac:cxnSpMkLst>
            <pc:docMk/>
            <pc:sldMk cId="1845768215" sldId="310"/>
            <ac:cxnSpMk id="185" creationId="{7DBC593D-9D98-1002-E2E5-B7FD749B3A3B}"/>
          </ac:cxnSpMkLst>
        </pc:cxnChg>
      </pc:sldChg>
      <pc:sldChg chg="modSp add del mod ord">
        <pc:chgData name="mhdshiran@outlook.com" userId="97b470faf816c981" providerId="LiveId" clId="{B35C8E9A-454E-4B54-97A3-13B656424544}" dt="2025-04-05T10:02:28.751" v="14406" actId="47"/>
        <pc:sldMkLst>
          <pc:docMk/>
          <pc:sldMk cId="1520617399" sldId="311"/>
        </pc:sldMkLst>
        <pc:spChg chg="mod ord">
          <ac:chgData name="mhdshiran@outlook.com" userId="97b470faf816c981" providerId="LiveId" clId="{B35C8E9A-454E-4B54-97A3-13B656424544}" dt="2025-04-04T01:58:27.705" v="3607" actId="167"/>
          <ac:spMkLst>
            <pc:docMk/>
            <pc:sldMk cId="1520617399" sldId="311"/>
            <ac:spMk id="50" creationId="{5408AAFC-FFE3-4E53-A38B-8B575223BC44}"/>
          </ac:spMkLst>
        </pc:spChg>
        <pc:spChg chg="mod">
          <ac:chgData name="mhdshiran@outlook.com" userId="97b470faf816c981" providerId="LiveId" clId="{B35C8E9A-454E-4B54-97A3-13B656424544}" dt="2025-04-04T01:59:13.573" v="3613" actId="208"/>
          <ac:spMkLst>
            <pc:docMk/>
            <pc:sldMk cId="1520617399" sldId="311"/>
            <ac:spMk id="54" creationId="{C45138AE-F441-A377-3CED-5973200B4A44}"/>
          </ac:spMkLst>
        </pc:spChg>
        <pc:spChg chg="mod">
          <ac:chgData name="mhdshiran@outlook.com" userId="97b470faf816c981" providerId="LiveId" clId="{B35C8E9A-454E-4B54-97A3-13B656424544}" dt="2025-04-04T01:59:13.573" v="3613" actId="208"/>
          <ac:spMkLst>
            <pc:docMk/>
            <pc:sldMk cId="1520617399" sldId="311"/>
            <ac:spMk id="58" creationId="{4ED3D23B-EE69-366B-32B8-0C3190B9532D}"/>
          </ac:spMkLst>
        </pc:spChg>
        <pc:spChg chg="mod">
          <ac:chgData name="mhdshiran@outlook.com" userId="97b470faf816c981" providerId="LiveId" clId="{B35C8E9A-454E-4B54-97A3-13B656424544}" dt="2025-04-04T01:59:13.573" v="3613" actId="208"/>
          <ac:spMkLst>
            <pc:docMk/>
            <pc:sldMk cId="1520617399" sldId="311"/>
            <ac:spMk id="62" creationId="{34BF46D7-CBFC-109C-6EC5-E96DBB44B1A4}"/>
          </ac:spMkLst>
        </pc:spChg>
        <pc:spChg chg="mod">
          <ac:chgData name="mhdshiran@outlook.com" userId="97b470faf816c981" providerId="LiveId" clId="{B35C8E9A-454E-4B54-97A3-13B656424544}" dt="2025-04-04T01:58:37.269" v="3610" actId="113"/>
          <ac:spMkLst>
            <pc:docMk/>
            <pc:sldMk cId="1520617399" sldId="311"/>
            <ac:spMk id="128" creationId="{CB39BC1F-7800-287E-6DC4-FE66DB1A82F1}"/>
          </ac:spMkLst>
        </pc:spChg>
        <pc:spChg chg="mod">
          <ac:chgData name="mhdshiran@outlook.com" userId="97b470faf816c981" providerId="LiveId" clId="{B35C8E9A-454E-4B54-97A3-13B656424544}" dt="2025-04-04T01:58:56.511" v="3611" actId="207"/>
          <ac:spMkLst>
            <pc:docMk/>
            <pc:sldMk cId="1520617399" sldId="311"/>
            <ac:spMk id="129" creationId="{FB5CDEF2-EDE7-B40F-CCD9-FA3224A86B42}"/>
          </ac:spMkLst>
        </pc:spChg>
        <pc:spChg chg="mod">
          <ac:chgData name="mhdshiran@outlook.com" userId="97b470faf816c981" providerId="LiveId" clId="{B35C8E9A-454E-4B54-97A3-13B656424544}" dt="2025-04-04T01:58:59.263" v="3612" actId="207"/>
          <ac:spMkLst>
            <pc:docMk/>
            <pc:sldMk cId="1520617399" sldId="311"/>
            <ac:spMk id="130" creationId="{A6E83AF7-6DA1-8B02-66CB-3DF87A5436E5}"/>
          </ac:spMkLst>
        </pc:spChg>
        <pc:spChg chg="mod">
          <ac:chgData name="mhdshiran@outlook.com" userId="97b470faf816c981" providerId="LiveId" clId="{B35C8E9A-454E-4B54-97A3-13B656424544}" dt="2025-04-04T01:58:56.511" v="3611" actId="207"/>
          <ac:spMkLst>
            <pc:docMk/>
            <pc:sldMk cId="1520617399" sldId="311"/>
            <ac:spMk id="131" creationId="{F585DAAC-D89D-0933-D804-3F8FCF1CAE00}"/>
          </ac:spMkLst>
        </pc:spChg>
        <pc:picChg chg="mod">
          <ac:chgData name="mhdshiran@outlook.com" userId="97b470faf816c981" providerId="LiveId" clId="{B35C8E9A-454E-4B54-97A3-13B656424544}" dt="2025-04-04T01:58:19.971" v="3605" actId="207"/>
          <ac:picMkLst>
            <pc:docMk/>
            <pc:sldMk cId="1520617399" sldId="311"/>
            <ac:picMk id="48" creationId="{5B696D1E-EDB5-D4C7-C7E6-60ED7C85CC9F}"/>
          </ac:picMkLst>
        </pc:picChg>
        <pc:picChg chg="mod">
          <ac:chgData name="mhdshiran@outlook.com" userId="97b470faf816c981" providerId="LiveId" clId="{B35C8E9A-454E-4B54-97A3-13B656424544}" dt="2025-04-04T02:00:54.154" v="3614" actId="207"/>
          <ac:picMkLst>
            <pc:docMk/>
            <pc:sldMk cId="1520617399" sldId="311"/>
            <ac:picMk id="52" creationId="{04A5EC5F-427D-15C4-5C5D-54BDECDA767E}"/>
          </ac:picMkLst>
        </pc:picChg>
        <pc:picChg chg="mod">
          <ac:chgData name="mhdshiran@outlook.com" userId="97b470faf816c981" providerId="LiveId" clId="{B35C8E9A-454E-4B54-97A3-13B656424544}" dt="2025-04-04T02:00:54.154" v="3614" actId="207"/>
          <ac:picMkLst>
            <pc:docMk/>
            <pc:sldMk cId="1520617399" sldId="311"/>
            <ac:picMk id="56" creationId="{2AB1C517-D89C-909F-060D-DDA75DF69DB6}"/>
          </ac:picMkLst>
        </pc:picChg>
        <pc:picChg chg="mod">
          <ac:chgData name="mhdshiran@outlook.com" userId="97b470faf816c981" providerId="LiveId" clId="{B35C8E9A-454E-4B54-97A3-13B656424544}" dt="2025-04-04T02:00:54.154" v="3614" actId="207"/>
          <ac:picMkLst>
            <pc:docMk/>
            <pc:sldMk cId="1520617399" sldId="311"/>
            <ac:picMk id="60" creationId="{58FD0100-0E99-F3E6-3F05-3890717351AE}"/>
          </ac:picMkLst>
        </pc:picChg>
        <pc:cxnChg chg="mod">
          <ac:chgData name="mhdshiran@outlook.com" userId="97b470faf816c981" providerId="LiveId" clId="{B35C8E9A-454E-4B54-97A3-13B656424544}" dt="2025-04-04T01:59:13.573" v="3613" actId="208"/>
          <ac:cxnSpMkLst>
            <pc:docMk/>
            <pc:sldMk cId="1520617399" sldId="311"/>
            <ac:cxnSpMk id="53" creationId="{A65F13E0-E6DC-FE45-9119-BDCF26D91580}"/>
          </ac:cxnSpMkLst>
        </pc:cxnChg>
        <pc:cxnChg chg="mod">
          <ac:chgData name="mhdshiran@outlook.com" userId="97b470faf816c981" providerId="LiveId" clId="{B35C8E9A-454E-4B54-97A3-13B656424544}" dt="2025-04-04T01:59:13.573" v="3613" actId="208"/>
          <ac:cxnSpMkLst>
            <pc:docMk/>
            <pc:sldMk cId="1520617399" sldId="311"/>
            <ac:cxnSpMk id="57" creationId="{C1E63E33-0340-46DE-D89A-6B0BF300FE35}"/>
          </ac:cxnSpMkLst>
        </pc:cxnChg>
      </pc:sldChg>
      <pc:sldChg chg="addSp delSp modSp del mod ord modShow">
        <pc:chgData name="mhdshiran@outlook.com" userId="97b470faf816c981" providerId="LiveId" clId="{B35C8E9A-454E-4B54-97A3-13B656424544}" dt="2025-04-05T10:02:28.751" v="14406" actId="47"/>
        <pc:sldMkLst>
          <pc:docMk/>
          <pc:sldMk cId="3844013250" sldId="312"/>
        </pc:sldMkLst>
        <pc:spChg chg="del">
          <ac:chgData name="mhdshiran@outlook.com" userId="97b470faf816c981" providerId="LiveId" clId="{B35C8E9A-454E-4B54-97A3-13B656424544}" dt="2025-04-04T02:27:00.122" v="3681" actId="478"/>
          <ac:spMkLst>
            <pc:docMk/>
            <pc:sldMk cId="3844013250" sldId="312"/>
            <ac:spMk id="2" creationId="{73C903C3-4E19-1B1A-7B63-A3BBB3482170}"/>
          </ac:spMkLst>
        </pc:spChg>
        <pc:spChg chg="mod">
          <ac:chgData name="mhdshiran@outlook.com" userId="97b470faf816c981" providerId="LiveId" clId="{B35C8E9A-454E-4B54-97A3-13B656424544}" dt="2025-04-04T02:33:52.085" v="3875" actId="403"/>
          <ac:spMkLst>
            <pc:docMk/>
            <pc:sldMk cId="3844013250" sldId="312"/>
            <ac:spMk id="3" creationId="{60F027FC-F801-6162-C2F2-71AC004B9D0A}"/>
          </ac:spMkLst>
        </pc:spChg>
        <pc:spChg chg="mod">
          <ac:chgData name="mhdshiran@outlook.com" userId="97b470faf816c981" providerId="LiveId" clId="{B35C8E9A-454E-4B54-97A3-13B656424544}" dt="2025-04-04T02:31:41.061" v="3788" actId="164"/>
          <ac:spMkLst>
            <pc:docMk/>
            <pc:sldMk cId="3844013250" sldId="312"/>
            <ac:spMk id="4" creationId="{0EBA158C-32D7-25DB-C53D-ED648E02550E}"/>
          </ac:spMkLst>
        </pc:spChg>
        <pc:spChg chg="mod">
          <ac:chgData name="mhdshiran@outlook.com" userId="97b470faf816c981" providerId="LiveId" clId="{B35C8E9A-454E-4B54-97A3-13B656424544}" dt="2025-04-04T02:30:59.636" v="3711" actId="164"/>
          <ac:spMkLst>
            <pc:docMk/>
            <pc:sldMk cId="3844013250" sldId="312"/>
            <ac:spMk id="10" creationId="{6696509D-2D20-F1EC-A583-FD9FEC9F4695}"/>
          </ac:spMkLst>
        </pc:spChg>
        <pc:spChg chg="mod">
          <ac:chgData name="mhdshiran@outlook.com" userId="97b470faf816c981" providerId="LiveId" clId="{B35C8E9A-454E-4B54-97A3-13B656424544}" dt="2025-04-04T02:31:06.564" v="3713" actId="164"/>
          <ac:spMkLst>
            <pc:docMk/>
            <pc:sldMk cId="3844013250" sldId="312"/>
            <ac:spMk id="13" creationId="{ED37B171-2C08-16B3-FEAC-452EC3C84E28}"/>
          </ac:spMkLst>
        </pc:spChg>
        <pc:spChg chg="mod">
          <ac:chgData name="mhdshiran@outlook.com" userId="97b470faf816c981" providerId="LiveId" clId="{B35C8E9A-454E-4B54-97A3-13B656424544}" dt="2025-04-04T02:31:17.541" v="3715" actId="164"/>
          <ac:spMkLst>
            <pc:docMk/>
            <pc:sldMk cId="3844013250" sldId="312"/>
            <ac:spMk id="16" creationId="{66B14ED5-5EE7-FCBC-AE04-4C820818F2C8}"/>
          </ac:spMkLst>
        </pc:spChg>
        <pc:spChg chg="add mod">
          <ac:chgData name="mhdshiran@outlook.com" userId="97b470faf816c981" providerId="LiveId" clId="{B35C8E9A-454E-4B54-97A3-13B656424544}" dt="2025-04-04T02:30:53.567" v="3710" actId="571"/>
          <ac:spMkLst>
            <pc:docMk/>
            <pc:sldMk cId="3844013250" sldId="312"/>
            <ac:spMk id="17" creationId="{C2E0BB37-4227-AD7A-31D9-5DC6CE16B686}"/>
          </ac:spMkLst>
        </pc:spChg>
        <pc:spChg chg="mod">
          <ac:chgData name="mhdshiran@outlook.com" userId="97b470faf816c981" providerId="LiveId" clId="{B35C8E9A-454E-4B54-97A3-13B656424544}" dt="2025-04-04T02:31:41.061" v="3788" actId="164"/>
          <ac:spMkLst>
            <pc:docMk/>
            <pc:sldMk cId="3844013250" sldId="312"/>
            <ac:spMk id="20" creationId="{B232FCA5-F71A-F994-CDBF-7D281E46E3F6}"/>
          </ac:spMkLst>
        </pc:spChg>
        <pc:spChg chg="mod">
          <ac:chgData name="mhdshiran@outlook.com" userId="97b470faf816c981" providerId="LiveId" clId="{B35C8E9A-454E-4B54-97A3-13B656424544}" dt="2025-04-04T02:32:18.117" v="3814" actId="207"/>
          <ac:spMkLst>
            <pc:docMk/>
            <pc:sldMk cId="3844013250" sldId="312"/>
            <ac:spMk id="22" creationId="{325C509C-CB1B-1101-E5EF-1F5611905145}"/>
          </ac:spMkLst>
        </pc:spChg>
        <pc:spChg chg="mod">
          <ac:chgData name="mhdshiran@outlook.com" userId="97b470faf816c981" providerId="LiveId" clId="{B35C8E9A-454E-4B54-97A3-13B656424544}" dt="2025-04-04T02:34:04.318" v="3877" actId="1076"/>
          <ac:spMkLst>
            <pc:docMk/>
            <pc:sldMk cId="3844013250" sldId="312"/>
            <ac:spMk id="24" creationId="{936CF2F3-A4E1-3566-E771-AB027ACFFB42}"/>
          </ac:spMkLst>
        </pc:spChg>
        <pc:spChg chg="mod">
          <ac:chgData name="mhdshiran@outlook.com" userId="97b470faf816c981" providerId="LiveId" clId="{B35C8E9A-454E-4B54-97A3-13B656424544}" dt="2025-04-04T02:33:07.543" v="3846" actId="14100"/>
          <ac:spMkLst>
            <pc:docMk/>
            <pc:sldMk cId="3844013250" sldId="312"/>
            <ac:spMk id="25" creationId="{C709D34A-6A71-C847-D7C3-F6BBB50BD4C3}"/>
          </ac:spMkLst>
        </pc:spChg>
        <pc:spChg chg="mod">
          <ac:chgData name="mhdshiran@outlook.com" userId="97b470faf816c981" providerId="LiveId" clId="{B35C8E9A-454E-4B54-97A3-13B656424544}" dt="2025-04-04T02:32:23.087" v="3816" actId="207"/>
          <ac:spMkLst>
            <pc:docMk/>
            <pc:sldMk cId="3844013250" sldId="312"/>
            <ac:spMk id="26" creationId="{F07A672E-A6AF-3088-A1FB-7C5694887A10}"/>
          </ac:spMkLst>
        </pc:spChg>
        <pc:spChg chg="mod">
          <ac:chgData name="mhdshiran@outlook.com" userId="97b470faf816c981" providerId="LiveId" clId="{B35C8E9A-454E-4B54-97A3-13B656424544}" dt="2025-04-04T02:32:38.097" v="3824" actId="14100"/>
          <ac:spMkLst>
            <pc:docMk/>
            <pc:sldMk cId="3844013250" sldId="312"/>
            <ac:spMk id="32" creationId="{86CD5B51-0E8E-B234-4911-2B00C8A15BF1}"/>
          </ac:spMkLst>
        </pc:spChg>
        <pc:grpChg chg="add mod">
          <ac:chgData name="mhdshiran@outlook.com" userId="97b470faf816c981" providerId="LiveId" clId="{B35C8E9A-454E-4B54-97A3-13B656424544}" dt="2025-04-04T02:33:18.786" v="3865" actId="408"/>
          <ac:grpSpMkLst>
            <pc:docMk/>
            <pc:sldMk cId="3844013250" sldId="312"/>
            <ac:grpSpMk id="18" creationId="{F9BA1E4B-A0DA-3970-2DD9-FECB90D810F2}"/>
          </ac:grpSpMkLst>
        </pc:grpChg>
        <pc:grpChg chg="add mod">
          <ac:chgData name="mhdshiran@outlook.com" userId="97b470faf816c981" providerId="LiveId" clId="{B35C8E9A-454E-4B54-97A3-13B656424544}" dt="2025-04-04T02:33:18.786" v="3865" actId="408"/>
          <ac:grpSpMkLst>
            <pc:docMk/>
            <pc:sldMk cId="3844013250" sldId="312"/>
            <ac:grpSpMk id="19" creationId="{93690633-B81D-C4CD-D052-3C4BF260C966}"/>
          </ac:grpSpMkLst>
        </pc:grpChg>
        <pc:grpChg chg="add mod">
          <ac:chgData name="mhdshiran@outlook.com" userId="97b470faf816c981" providerId="LiveId" clId="{B35C8E9A-454E-4B54-97A3-13B656424544}" dt="2025-04-04T02:32:36.175" v="3821" actId="1035"/>
          <ac:grpSpMkLst>
            <pc:docMk/>
            <pc:sldMk cId="3844013250" sldId="312"/>
            <ac:grpSpMk id="29" creationId="{A45A3997-EFA8-304C-91A4-E135C75E1DCE}"/>
          </ac:grpSpMkLst>
        </pc:grpChg>
        <pc:grpChg chg="add mod">
          <ac:chgData name="mhdshiran@outlook.com" userId="97b470faf816c981" providerId="LiveId" clId="{B35C8E9A-454E-4B54-97A3-13B656424544}" dt="2025-04-04T02:32:36.175" v="3821" actId="1035"/>
          <ac:grpSpMkLst>
            <pc:docMk/>
            <pc:sldMk cId="3844013250" sldId="312"/>
            <ac:grpSpMk id="30" creationId="{7285D53C-E5BA-9851-4719-5AD317C20C60}"/>
          </ac:grpSpMkLst>
        </pc:grpChg>
        <pc:picChg chg="mod">
          <ac:chgData name="mhdshiran@outlook.com" userId="97b470faf816c981" providerId="LiveId" clId="{B35C8E9A-454E-4B54-97A3-13B656424544}" dt="2025-04-04T02:31:41.061" v="3788" actId="164"/>
          <ac:picMkLst>
            <pc:docMk/>
            <pc:sldMk cId="3844013250" sldId="312"/>
            <ac:picMk id="5" creationId="{B1CF9579-83D6-F752-5289-40D6972AD825}"/>
          </ac:picMkLst>
        </pc:picChg>
        <pc:picChg chg="mod">
          <ac:chgData name="mhdshiran@outlook.com" userId="97b470faf816c981" providerId="LiveId" clId="{B35C8E9A-454E-4B54-97A3-13B656424544}" dt="2025-04-04T02:30:59.636" v="3711" actId="164"/>
          <ac:picMkLst>
            <pc:docMk/>
            <pc:sldMk cId="3844013250" sldId="312"/>
            <ac:picMk id="7" creationId="{87B4DD86-EB9C-486C-3656-3D6A8C6BE2EE}"/>
          </ac:picMkLst>
        </pc:picChg>
        <pc:picChg chg="mod">
          <ac:chgData name="mhdshiran@outlook.com" userId="97b470faf816c981" providerId="LiveId" clId="{B35C8E9A-454E-4B54-97A3-13B656424544}" dt="2025-04-04T02:31:06.564" v="3713" actId="164"/>
          <ac:picMkLst>
            <pc:docMk/>
            <pc:sldMk cId="3844013250" sldId="312"/>
            <ac:picMk id="11" creationId="{93A0C725-78C5-0593-BA28-76E0BAFFCAD4}"/>
          </ac:picMkLst>
        </pc:picChg>
        <pc:picChg chg="mod">
          <ac:chgData name="mhdshiran@outlook.com" userId="97b470faf816c981" providerId="LiveId" clId="{B35C8E9A-454E-4B54-97A3-13B656424544}" dt="2025-04-04T02:31:17.541" v="3715" actId="164"/>
          <ac:picMkLst>
            <pc:docMk/>
            <pc:sldMk cId="3844013250" sldId="312"/>
            <ac:picMk id="15" creationId="{DF186812-1944-F6FE-FA71-A9D04A4814FC}"/>
          </ac:picMkLst>
        </pc:picChg>
        <pc:picChg chg="mod">
          <ac:chgData name="mhdshiran@outlook.com" userId="97b470faf816c981" providerId="LiveId" clId="{B35C8E9A-454E-4B54-97A3-13B656424544}" dt="2025-04-04T02:34:04.318" v="3877" actId="1076"/>
          <ac:picMkLst>
            <pc:docMk/>
            <pc:sldMk cId="3844013250" sldId="312"/>
            <ac:picMk id="27" creationId="{EA9B0597-F0C7-E149-93C4-C0C11A50A2EB}"/>
          </ac:picMkLst>
        </pc:picChg>
        <pc:cxnChg chg="del">
          <ac:chgData name="mhdshiran@outlook.com" userId="97b470faf816c981" providerId="LiveId" clId="{B35C8E9A-454E-4B54-97A3-13B656424544}" dt="2025-04-04T02:33:27.981" v="3866" actId="478"/>
          <ac:cxnSpMkLst>
            <pc:docMk/>
            <pc:sldMk cId="3844013250" sldId="312"/>
            <ac:cxnSpMk id="9" creationId="{8552261D-990D-A637-3E15-556E7908CCAB}"/>
          </ac:cxnSpMkLst>
        </pc:cxnChg>
        <pc:cxnChg chg="del">
          <ac:chgData name="mhdshiran@outlook.com" userId="97b470faf816c981" providerId="LiveId" clId="{B35C8E9A-454E-4B54-97A3-13B656424544}" dt="2025-04-04T02:33:27.981" v="3866" actId="478"/>
          <ac:cxnSpMkLst>
            <pc:docMk/>
            <pc:sldMk cId="3844013250" sldId="312"/>
            <ac:cxnSpMk id="12" creationId="{CEE3EEB3-84B0-4704-E61A-180120489CA9}"/>
          </ac:cxnSpMkLst>
        </pc:cxnChg>
        <pc:cxnChg chg="del">
          <ac:chgData name="mhdshiran@outlook.com" userId="97b470faf816c981" providerId="LiveId" clId="{B35C8E9A-454E-4B54-97A3-13B656424544}" dt="2025-04-04T02:31:37.951" v="3776" actId="478"/>
          <ac:cxnSpMkLst>
            <pc:docMk/>
            <pc:sldMk cId="3844013250" sldId="312"/>
            <ac:cxnSpMk id="28" creationId="{4C9C161D-61E3-2CF3-9037-6E30219A1EAF}"/>
          </ac:cxnSpMkLst>
        </pc:cxnChg>
      </pc:sldChg>
      <pc:sldChg chg="addSp delSp modSp add mod">
        <pc:chgData name="mhdshiran@outlook.com" userId="97b470faf816c981" providerId="LiveId" clId="{B35C8E9A-454E-4B54-97A3-13B656424544}" dt="2025-04-04T16:52:53.621" v="5881" actId="20577"/>
        <pc:sldMkLst>
          <pc:docMk/>
          <pc:sldMk cId="1329445367" sldId="313"/>
        </pc:sldMkLst>
        <pc:spChg chg="del mod">
          <ac:chgData name="mhdshiran@outlook.com" userId="97b470faf816c981" providerId="LiveId" clId="{B35C8E9A-454E-4B54-97A3-13B656424544}" dt="2025-04-04T03:05:52.004" v="4380" actId="21"/>
          <ac:spMkLst>
            <pc:docMk/>
            <pc:sldMk cId="1329445367" sldId="313"/>
            <ac:spMk id="3" creationId="{85BF2BFA-A458-BF29-63B1-8AEAEE44C8D5}"/>
          </ac:spMkLst>
        </pc:spChg>
        <pc:spChg chg="add del mod">
          <ac:chgData name="mhdshiran@outlook.com" userId="97b470faf816c981" providerId="LiveId" clId="{B35C8E9A-454E-4B54-97A3-13B656424544}" dt="2025-04-04T16:51:17.720" v="5806" actId="478"/>
          <ac:spMkLst>
            <pc:docMk/>
            <pc:sldMk cId="1329445367" sldId="313"/>
            <ac:spMk id="9" creationId="{D173245B-A838-7B55-9899-279134F6363B}"/>
          </ac:spMkLst>
        </pc:spChg>
        <pc:spChg chg="add mod">
          <ac:chgData name="mhdshiran@outlook.com" userId="97b470faf816c981" providerId="LiveId" clId="{B35C8E9A-454E-4B54-97A3-13B656424544}" dt="2025-04-04T16:35:59.720" v="5549" actId="1035"/>
          <ac:spMkLst>
            <pc:docMk/>
            <pc:sldMk cId="1329445367" sldId="313"/>
            <ac:spMk id="12" creationId="{9B5E6F3F-62ED-978A-11B6-83814F3A0C71}"/>
          </ac:spMkLst>
        </pc:spChg>
        <pc:spChg chg="add mod">
          <ac:chgData name="mhdshiran@outlook.com" userId="97b470faf816c981" providerId="LiveId" clId="{B35C8E9A-454E-4B54-97A3-13B656424544}" dt="2025-04-04T03:25:15.848" v="4524" actId="1036"/>
          <ac:spMkLst>
            <pc:docMk/>
            <pc:sldMk cId="1329445367" sldId="313"/>
            <ac:spMk id="17" creationId="{3420636A-16E1-E5BE-3BD1-A2CE4091E907}"/>
          </ac:spMkLst>
        </pc:spChg>
        <pc:spChg chg="mod">
          <ac:chgData name="mhdshiran@outlook.com" userId="97b470faf816c981" providerId="LiveId" clId="{B35C8E9A-454E-4B54-97A3-13B656424544}" dt="2025-04-04T02:34:39.698" v="3917" actId="207"/>
          <ac:spMkLst>
            <pc:docMk/>
            <pc:sldMk cId="1329445367" sldId="313"/>
            <ac:spMk id="20" creationId="{592721C5-A9CA-8DA2-9E56-168753F8D233}"/>
          </ac:spMkLst>
        </pc:spChg>
        <pc:spChg chg="del">
          <ac:chgData name="mhdshiran@outlook.com" userId="97b470faf816c981" providerId="LiveId" clId="{B35C8E9A-454E-4B54-97A3-13B656424544}" dt="2025-04-04T02:34:09.439" v="3879" actId="478"/>
          <ac:spMkLst>
            <pc:docMk/>
            <pc:sldMk cId="1329445367" sldId="313"/>
            <ac:spMk id="21" creationId="{886447AC-8CF3-36CC-6A0E-B312AA67E165}"/>
          </ac:spMkLst>
        </pc:spChg>
        <pc:spChg chg="del mod">
          <ac:chgData name="mhdshiran@outlook.com" userId="97b470faf816c981" providerId="LiveId" clId="{B35C8E9A-454E-4B54-97A3-13B656424544}" dt="2025-04-04T03:06:36.103" v="4391" actId="478"/>
          <ac:spMkLst>
            <pc:docMk/>
            <pc:sldMk cId="1329445367" sldId="313"/>
            <ac:spMk id="24" creationId="{0D8EE47B-28B3-8D35-188D-137950E79887}"/>
          </ac:spMkLst>
        </pc:spChg>
        <pc:spChg chg="del">
          <ac:chgData name="mhdshiran@outlook.com" userId="97b470faf816c981" providerId="LiveId" clId="{B35C8E9A-454E-4B54-97A3-13B656424544}" dt="2025-04-04T02:34:09.439" v="3879" actId="478"/>
          <ac:spMkLst>
            <pc:docMk/>
            <pc:sldMk cId="1329445367" sldId="313"/>
            <ac:spMk id="31" creationId="{FFDC79BE-1119-4431-CBB0-6D89B84F45CF}"/>
          </ac:spMkLst>
        </pc:spChg>
        <pc:spChg chg="add del mod">
          <ac:chgData name="mhdshiran@outlook.com" userId="97b470faf816c981" providerId="LiveId" clId="{B35C8E9A-454E-4B54-97A3-13B656424544}" dt="2025-04-04T02:59:20.707" v="4262" actId="478"/>
          <ac:spMkLst>
            <pc:docMk/>
            <pc:sldMk cId="1329445367" sldId="313"/>
            <ac:spMk id="34" creationId="{9DDA6B13-2534-C0C7-860B-2366368D0301}"/>
          </ac:spMkLst>
        </pc:spChg>
        <pc:spChg chg="add del mod">
          <ac:chgData name="mhdshiran@outlook.com" userId="97b470faf816c981" providerId="LiveId" clId="{B35C8E9A-454E-4B54-97A3-13B656424544}" dt="2025-04-04T02:59:27.667" v="4265" actId="478"/>
          <ac:spMkLst>
            <pc:docMk/>
            <pc:sldMk cId="1329445367" sldId="313"/>
            <ac:spMk id="35" creationId="{1CD48EC2-74D5-1900-EBF7-8C86580D66F9}"/>
          </ac:spMkLst>
        </pc:spChg>
        <pc:spChg chg="add mod">
          <ac:chgData name="mhdshiran@outlook.com" userId="97b470faf816c981" providerId="LiveId" clId="{B35C8E9A-454E-4B54-97A3-13B656424544}" dt="2025-04-04T02:59:20.995" v="4263"/>
          <ac:spMkLst>
            <pc:docMk/>
            <pc:sldMk cId="1329445367" sldId="313"/>
            <ac:spMk id="36" creationId="{F754CFE8-91F1-C996-B73A-CF5DB1121221}"/>
          </ac:spMkLst>
        </pc:spChg>
        <pc:spChg chg="add mod">
          <ac:chgData name="mhdshiran@outlook.com" userId="97b470faf816c981" providerId="LiveId" clId="{B35C8E9A-454E-4B54-97A3-13B656424544}" dt="2025-04-04T16:34:43.277" v="5522" actId="2710"/>
          <ac:spMkLst>
            <pc:docMk/>
            <pc:sldMk cId="1329445367" sldId="313"/>
            <ac:spMk id="38" creationId="{4A8C10ED-333A-32E6-3AED-C8A1D81A7B01}"/>
          </ac:spMkLst>
        </pc:spChg>
        <pc:spChg chg="add del mod">
          <ac:chgData name="mhdshiran@outlook.com" userId="97b470faf816c981" providerId="LiveId" clId="{B35C8E9A-454E-4B54-97A3-13B656424544}" dt="2025-04-04T03:08:23.523" v="4400" actId="478"/>
          <ac:spMkLst>
            <pc:docMk/>
            <pc:sldMk cId="1329445367" sldId="313"/>
            <ac:spMk id="39" creationId="{70ED6C1B-6687-697C-A82A-ADD4F950C7D6}"/>
          </ac:spMkLst>
        </pc:spChg>
        <pc:spChg chg="add mod">
          <ac:chgData name="mhdshiran@outlook.com" userId="97b470faf816c981" providerId="LiveId" clId="{B35C8E9A-454E-4B54-97A3-13B656424544}" dt="2025-04-04T03:01:11.936" v="4284"/>
          <ac:spMkLst>
            <pc:docMk/>
            <pc:sldMk cId="1329445367" sldId="313"/>
            <ac:spMk id="40" creationId="{446C8F44-3C4D-AB56-1C5E-17191792DF02}"/>
          </ac:spMkLst>
        </pc:spChg>
        <pc:spChg chg="add mod">
          <ac:chgData name="mhdshiran@outlook.com" userId="97b470faf816c981" providerId="LiveId" clId="{B35C8E9A-454E-4B54-97A3-13B656424544}" dt="2025-04-04T03:01:11.936" v="4284"/>
          <ac:spMkLst>
            <pc:docMk/>
            <pc:sldMk cId="1329445367" sldId="313"/>
            <ac:spMk id="45" creationId="{D817D3E2-C278-37D7-37C0-A5F34CEA462F}"/>
          </ac:spMkLst>
        </pc:spChg>
        <pc:spChg chg="add mod">
          <ac:chgData name="mhdshiran@outlook.com" userId="97b470faf816c981" providerId="LiveId" clId="{B35C8E9A-454E-4B54-97A3-13B656424544}" dt="2025-04-04T03:01:11.936" v="4284"/>
          <ac:spMkLst>
            <pc:docMk/>
            <pc:sldMk cId="1329445367" sldId="313"/>
            <ac:spMk id="48" creationId="{AAFC8034-A6DF-482F-8C8D-773D999BDF8B}"/>
          </ac:spMkLst>
        </pc:spChg>
        <pc:spChg chg="add mod">
          <ac:chgData name="mhdshiran@outlook.com" userId="97b470faf816c981" providerId="LiveId" clId="{B35C8E9A-454E-4B54-97A3-13B656424544}" dt="2025-04-04T03:01:11.936" v="4284"/>
          <ac:spMkLst>
            <pc:docMk/>
            <pc:sldMk cId="1329445367" sldId="313"/>
            <ac:spMk id="50" creationId="{09E6D207-939C-48A9-8CC9-211FCF34759A}"/>
          </ac:spMkLst>
        </pc:spChg>
        <pc:spChg chg="add del mod">
          <ac:chgData name="mhdshiran@outlook.com" userId="97b470faf816c981" providerId="LiveId" clId="{B35C8E9A-454E-4B54-97A3-13B656424544}" dt="2025-04-04T03:01:43.982" v="4291" actId="478"/>
          <ac:spMkLst>
            <pc:docMk/>
            <pc:sldMk cId="1329445367" sldId="313"/>
            <ac:spMk id="55" creationId="{09DAC032-C569-B7D2-4910-03CA0A5DD42B}"/>
          </ac:spMkLst>
        </pc:spChg>
        <pc:spChg chg="add mod">
          <ac:chgData name="mhdshiran@outlook.com" userId="97b470faf816c981" providerId="LiveId" clId="{B35C8E9A-454E-4B54-97A3-13B656424544}" dt="2025-04-04T03:25:15.848" v="4524" actId="1036"/>
          <ac:spMkLst>
            <pc:docMk/>
            <pc:sldMk cId="1329445367" sldId="313"/>
            <ac:spMk id="56" creationId="{8BABBDCA-CB69-5E10-A66F-AE5B240034F1}"/>
          </ac:spMkLst>
        </pc:spChg>
        <pc:spChg chg="add mod">
          <ac:chgData name="mhdshiran@outlook.com" userId="97b470faf816c981" providerId="LiveId" clId="{B35C8E9A-454E-4B54-97A3-13B656424544}" dt="2025-04-04T03:02:02.691" v="4297" actId="571"/>
          <ac:spMkLst>
            <pc:docMk/>
            <pc:sldMk cId="1329445367" sldId="313"/>
            <ac:spMk id="57" creationId="{B637C2FB-D909-F54F-0E3B-48882416C4E0}"/>
          </ac:spMkLst>
        </pc:spChg>
        <pc:spChg chg="add del mod">
          <ac:chgData name="mhdshiran@outlook.com" userId="97b470faf816c981" providerId="LiveId" clId="{B35C8E9A-454E-4B54-97A3-13B656424544}" dt="2025-04-04T03:24:40.731" v="4495" actId="478"/>
          <ac:spMkLst>
            <pc:docMk/>
            <pc:sldMk cId="1329445367" sldId="313"/>
            <ac:spMk id="58" creationId="{15FF075A-3821-65B2-D8ED-98DD1C3C6870}"/>
          </ac:spMkLst>
        </pc:spChg>
        <pc:spChg chg="add del mod">
          <ac:chgData name="mhdshiran@outlook.com" userId="97b470faf816c981" providerId="LiveId" clId="{B35C8E9A-454E-4B54-97A3-13B656424544}" dt="2025-04-04T03:24:36.213" v="4494" actId="478"/>
          <ac:spMkLst>
            <pc:docMk/>
            <pc:sldMk cId="1329445367" sldId="313"/>
            <ac:spMk id="59" creationId="{46AB5459-1400-B6D6-BE69-C1E689BC07E2}"/>
          </ac:spMkLst>
        </pc:spChg>
        <pc:spChg chg="add mod">
          <ac:chgData name="mhdshiran@outlook.com" userId="97b470faf816c981" providerId="LiveId" clId="{B35C8E9A-454E-4B54-97A3-13B656424544}" dt="2025-04-04T03:29:20.260" v="4718" actId="20577"/>
          <ac:spMkLst>
            <pc:docMk/>
            <pc:sldMk cId="1329445367" sldId="313"/>
            <ac:spMk id="60" creationId="{85BF2BFA-A458-BF29-63B1-8AEAEE44C8D5}"/>
          </ac:spMkLst>
        </pc:spChg>
        <pc:spChg chg="add mod">
          <ac:chgData name="mhdshiran@outlook.com" userId="97b470faf816c981" providerId="LiveId" clId="{B35C8E9A-454E-4B54-97A3-13B656424544}" dt="2025-04-04T16:52:53.621" v="5881" actId="20577"/>
          <ac:spMkLst>
            <pc:docMk/>
            <pc:sldMk cId="1329445367" sldId="313"/>
            <ac:spMk id="61" creationId="{D6D37D06-D9F1-74F0-0E43-74C1CC13F987}"/>
          </ac:spMkLst>
        </pc:spChg>
        <pc:spChg chg="add mod">
          <ac:chgData name="mhdshiran@outlook.com" userId="97b470faf816c981" providerId="LiveId" clId="{B35C8E9A-454E-4B54-97A3-13B656424544}" dt="2025-04-04T16:34:40.653" v="5521" actId="2710"/>
          <ac:spMkLst>
            <pc:docMk/>
            <pc:sldMk cId="1329445367" sldId="313"/>
            <ac:spMk id="62" creationId="{EDBDA738-ACF0-C742-0CCC-F5C16DB62B1F}"/>
          </ac:spMkLst>
        </pc:spChg>
        <pc:spChg chg="add mod">
          <ac:chgData name="mhdshiran@outlook.com" userId="97b470faf816c981" providerId="LiveId" clId="{B35C8E9A-454E-4B54-97A3-13B656424544}" dt="2025-04-04T03:25:15.848" v="4524" actId="1036"/>
          <ac:spMkLst>
            <pc:docMk/>
            <pc:sldMk cId="1329445367" sldId="313"/>
            <ac:spMk id="63" creationId="{4A56915C-0592-A780-7922-2956B323675A}"/>
          </ac:spMkLst>
        </pc:spChg>
        <pc:spChg chg="add mod">
          <ac:chgData name="mhdshiran@outlook.com" userId="97b470faf816c981" providerId="LiveId" clId="{B35C8E9A-454E-4B54-97A3-13B656424544}" dt="2025-04-04T03:25:15.848" v="4524" actId="1036"/>
          <ac:spMkLst>
            <pc:docMk/>
            <pc:sldMk cId="1329445367" sldId="313"/>
            <ac:spMk id="64" creationId="{BB949730-1EE6-CB7C-FF6A-8D88E84609E3}"/>
          </ac:spMkLst>
        </pc:spChg>
        <pc:spChg chg="add mod">
          <ac:chgData name="mhdshiran@outlook.com" userId="97b470faf816c981" providerId="LiveId" clId="{B35C8E9A-454E-4B54-97A3-13B656424544}" dt="2025-04-04T03:28:00.527" v="4661" actId="1035"/>
          <ac:spMkLst>
            <pc:docMk/>
            <pc:sldMk cId="1329445367" sldId="313"/>
            <ac:spMk id="65" creationId="{93B00483-7005-1534-B149-45C55FF90642}"/>
          </ac:spMkLst>
        </pc:spChg>
        <pc:spChg chg="add mod">
          <ac:chgData name="mhdshiran@outlook.com" userId="97b470faf816c981" providerId="LiveId" clId="{B35C8E9A-454E-4B54-97A3-13B656424544}" dt="2025-04-04T16:51:21.338" v="5843" actId="1035"/>
          <ac:spMkLst>
            <pc:docMk/>
            <pc:sldMk cId="1329445367" sldId="313"/>
            <ac:spMk id="66" creationId="{5B5CD6EF-D95E-1D48-1186-B2806873E6F8}"/>
          </ac:spMkLst>
        </pc:spChg>
        <pc:picChg chg="del mod">
          <ac:chgData name="mhdshiran@outlook.com" userId="97b470faf816c981" providerId="LiveId" clId="{B35C8E9A-454E-4B54-97A3-13B656424544}" dt="2025-04-04T02:51:33.053" v="4080" actId="478"/>
          <ac:picMkLst>
            <pc:docMk/>
            <pc:sldMk cId="1329445367" sldId="313"/>
            <ac:picMk id="2" creationId="{31E73C14-FB84-F0C3-0EA2-9426083B9514}"/>
          </ac:picMkLst>
        </pc:picChg>
        <pc:picChg chg="del mod">
          <ac:chgData name="mhdshiran@outlook.com" userId="97b470faf816c981" providerId="LiveId" clId="{B35C8E9A-454E-4B54-97A3-13B656424544}" dt="2025-04-04T02:51:33.053" v="4080" actId="478"/>
          <ac:picMkLst>
            <pc:docMk/>
            <pc:sldMk cId="1329445367" sldId="313"/>
            <ac:picMk id="6" creationId="{6DBE3AA6-3DE0-F046-D97A-7FE1A5625851}"/>
          </ac:picMkLst>
        </pc:picChg>
        <pc:picChg chg="del">
          <ac:chgData name="mhdshiran@outlook.com" userId="97b470faf816c981" providerId="LiveId" clId="{B35C8E9A-454E-4B54-97A3-13B656424544}" dt="2025-04-04T02:34:09.439" v="3879" actId="478"/>
          <ac:picMkLst>
            <pc:docMk/>
            <pc:sldMk cId="1329445367" sldId="313"/>
            <ac:picMk id="14" creationId="{625A11E2-A580-994A-C3E6-6A29C707D85C}"/>
          </ac:picMkLst>
        </pc:picChg>
        <pc:picChg chg="del">
          <ac:chgData name="mhdshiran@outlook.com" userId="97b470faf816c981" providerId="LiveId" clId="{B35C8E9A-454E-4B54-97A3-13B656424544}" dt="2025-04-04T02:34:09.439" v="3879" actId="478"/>
          <ac:picMkLst>
            <pc:docMk/>
            <pc:sldMk cId="1329445367" sldId="313"/>
            <ac:picMk id="23" creationId="{EDC11EF1-0AE4-196D-0E88-586B3CEF6247}"/>
          </ac:picMkLst>
        </pc:picChg>
        <pc:picChg chg="mod">
          <ac:chgData name="mhdshiran@outlook.com" userId="97b470faf816c981" providerId="LiveId" clId="{B35C8E9A-454E-4B54-97A3-13B656424544}" dt="2025-04-04T02:53:55.614" v="4183" actId="1035"/>
          <ac:picMkLst>
            <pc:docMk/>
            <pc:sldMk cId="1329445367" sldId="313"/>
            <ac:picMk id="27" creationId="{939A6F54-8182-041A-74F3-31CC6FC85D71}"/>
          </ac:picMkLst>
        </pc:picChg>
        <pc:picChg chg="add mod">
          <ac:chgData name="mhdshiran@outlook.com" userId="97b470faf816c981" providerId="LiveId" clId="{B35C8E9A-454E-4B54-97A3-13B656424544}" dt="2025-04-04T03:25:15.848" v="4524" actId="1036"/>
          <ac:picMkLst>
            <pc:docMk/>
            <pc:sldMk cId="1329445367" sldId="313"/>
            <ac:picMk id="28" creationId="{BAE0DB39-749A-3579-40E4-67C38A9E0F57}"/>
          </ac:picMkLst>
        </pc:picChg>
        <pc:picChg chg="add mod">
          <ac:chgData name="mhdshiran@outlook.com" userId="97b470faf816c981" providerId="LiveId" clId="{B35C8E9A-454E-4B54-97A3-13B656424544}" dt="2025-04-04T03:25:02.440" v="4513" actId="14100"/>
          <ac:picMkLst>
            <pc:docMk/>
            <pc:sldMk cId="1329445367" sldId="313"/>
            <ac:picMk id="33" creationId="{00033B05-8807-0C41-E770-72C85F6D5FB4}"/>
          </ac:picMkLst>
        </pc:picChg>
        <pc:picChg chg="del mod">
          <ac:chgData name="mhdshiran@outlook.com" userId="97b470faf816c981" providerId="LiveId" clId="{B35C8E9A-454E-4B54-97A3-13B656424544}" dt="2025-04-04T16:51:14.089" v="5805" actId="478"/>
          <ac:picMkLst>
            <pc:docMk/>
            <pc:sldMk cId="1329445367" sldId="313"/>
            <ac:picMk id="36" creationId="{7D9D8225-EADF-0A68-5E20-489E6C0D536A}"/>
          </ac:picMkLst>
        </pc:picChg>
        <pc:picChg chg="add mod">
          <ac:chgData name="mhdshiran@outlook.com" userId="97b470faf816c981" providerId="LiveId" clId="{B35C8E9A-454E-4B54-97A3-13B656424544}" dt="2025-04-04T03:01:11.936" v="4284"/>
          <ac:picMkLst>
            <pc:docMk/>
            <pc:sldMk cId="1329445367" sldId="313"/>
            <ac:picMk id="41" creationId="{77C6B253-32D4-CF80-7F98-91F7F2F3FA3A}"/>
          </ac:picMkLst>
        </pc:picChg>
        <pc:picChg chg="add mod">
          <ac:chgData name="mhdshiran@outlook.com" userId="97b470faf816c981" providerId="LiveId" clId="{B35C8E9A-454E-4B54-97A3-13B656424544}" dt="2025-04-04T03:01:11.936" v="4284"/>
          <ac:picMkLst>
            <pc:docMk/>
            <pc:sldMk cId="1329445367" sldId="313"/>
            <ac:picMk id="43" creationId="{04AEBD82-4D26-FB60-D885-E2ED18CF3C03}"/>
          </ac:picMkLst>
        </pc:picChg>
        <pc:picChg chg="add mod">
          <ac:chgData name="mhdshiran@outlook.com" userId="97b470faf816c981" providerId="LiveId" clId="{B35C8E9A-454E-4B54-97A3-13B656424544}" dt="2025-04-04T03:01:11.936" v="4284"/>
          <ac:picMkLst>
            <pc:docMk/>
            <pc:sldMk cId="1329445367" sldId="313"/>
            <ac:picMk id="46" creationId="{9CBC301D-44AD-1912-2489-56A8905DB4BE}"/>
          </ac:picMkLst>
        </pc:picChg>
        <pc:picChg chg="add mod">
          <ac:chgData name="mhdshiran@outlook.com" userId="97b470faf816c981" providerId="LiveId" clId="{B35C8E9A-454E-4B54-97A3-13B656424544}" dt="2025-04-04T03:01:11.936" v="4284"/>
          <ac:picMkLst>
            <pc:docMk/>
            <pc:sldMk cId="1329445367" sldId="313"/>
            <ac:picMk id="49" creationId="{8B6B427D-1DAC-18ED-F22A-B73D492EFE88}"/>
          </ac:picMkLst>
        </pc:picChg>
        <pc:picChg chg="add mod">
          <ac:chgData name="mhdshiran@outlook.com" userId="97b470faf816c981" providerId="LiveId" clId="{B35C8E9A-454E-4B54-97A3-13B656424544}" dt="2025-04-04T16:51:25.766" v="5859" actId="1037"/>
          <ac:picMkLst>
            <pc:docMk/>
            <pc:sldMk cId="1329445367" sldId="313"/>
            <ac:picMk id="67" creationId="{E0EFCC32-754E-794F-CA6B-9B00201BFEE7}"/>
          </ac:picMkLst>
        </pc:picChg>
        <pc:cxnChg chg="del">
          <ac:chgData name="mhdshiran@outlook.com" userId="97b470faf816c981" providerId="LiveId" clId="{B35C8E9A-454E-4B54-97A3-13B656424544}" dt="2025-04-04T02:34:09.439" v="3879" actId="478"/>
          <ac:cxnSpMkLst>
            <pc:docMk/>
            <pc:sldMk cId="1329445367" sldId="313"/>
            <ac:cxnSpMk id="8" creationId="{4362806F-A715-152C-81E3-F3951B2CB774}"/>
          </ac:cxnSpMkLst>
        </pc:cxnChg>
        <pc:cxnChg chg="del">
          <ac:chgData name="mhdshiran@outlook.com" userId="97b470faf816c981" providerId="LiveId" clId="{B35C8E9A-454E-4B54-97A3-13B656424544}" dt="2025-04-04T02:34:09.439" v="3879" actId="478"/>
          <ac:cxnSpMkLst>
            <pc:docMk/>
            <pc:sldMk cId="1329445367" sldId="313"/>
            <ac:cxnSpMk id="37" creationId="{071D5EBF-4354-29D4-DAAA-44557D77C222}"/>
          </ac:cxnSpMkLst>
        </pc:cxnChg>
        <pc:cxnChg chg="add mod">
          <ac:chgData name="mhdshiran@outlook.com" userId="97b470faf816c981" providerId="LiveId" clId="{B35C8E9A-454E-4B54-97A3-13B656424544}" dt="2025-04-04T03:01:11.936" v="4284"/>
          <ac:cxnSpMkLst>
            <pc:docMk/>
            <pc:sldMk cId="1329445367" sldId="313"/>
            <ac:cxnSpMk id="42" creationId="{7EE5BC64-1627-2ACF-8180-655BB452E9A9}"/>
          </ac:cxnSpMkLst>
        </pc:cxnChg>
        <pc:cxnChg chg="add mod">
          <ac:chgData name="mhdshiran@outlook.com" userId="97b470faf816c981" providerId="LiveId" clId="{B35C8E9A-454E-4B54-97A3-13B656424544}" dt="2025-04-04T03:01:11.936" v="4284"/>
          <ac:cxnSpMkLst>
            <pc:docMk/>
            <pc:sldMk cId="1329445367" sldId="313"/>
            <ac:cxnSpMk id="44" creationId="{51E272E3-D4A3-A865-F620-02728FBD76E7}"/>
          </ac:cxnSpMkLst>
        </pc:cxnChg>
        <pc:cxnChg chg="add del mod">
          <ac:chgData name="mhdshiran@outlook.com" userId="97b470faf816c981" providerId="LiveId" clId="{B35C8E9A-454E-4B54-97A3-13B656424544}" dt="2025-04-04T03:01:45.798" v="4292" actId="478"/>
          <ac:cxnSpMkLst>
            <pc:docMk/>
            <pc:sldMk cId="1329445367" sldId="313"/>
            <ac:cxnSpMk id="51" creationId="{D909D522-D8E3-E16C-5D5C-D1DD480FEA0A}"/>
          </ac:cxnSpMkLst>
        </pc:cxnChg>
      </pc:sldChg>
      <pc:sldChg chg="addSp delSp modSp add del mod modAnim">
        <pc:chgData name="mhdshiran@outlook.com" userId="97b470faf816c981" providerId="LiveId" clId="{B35C8E9A-454E-4B54-97A3-13B656424544}" dt="2025-04-04T19:01:39.030" v="6806" actId="47"/>
        <pc:sldMkLst>
          <pc:docMk/>
          <pc:sldMk cId="3484003696" sldId="314"/>
        </pc:sldMkLst>
        <pc:spChg chg="add mod">
          <ac:chgData name="mhdshiran@outlook.com" userId="97b470faf816c981" providerId="LiveId" clId="{B35C8E9A-454E-4B54-97A3-13B656424544}" dt="2025-04-04T16:49:23.397" v="5753" actId="20577"/>
          <ac:spMkLst>
            <pc:docMk/>
            <pc:sldMk cId="3484003696" sldId="314"/>
            <ac:spMk id="2" creationId="{AA815D6E-BE94-1F94-DB4B-D7F02599CAE4}"/>
          </ac:spMkLst>
        </pc:spChg>
        <pc:spChg chg="add del mod">
          <ac:chgData name="mhdshiran@outlook.com" userId="97b470faf816c981" providerId="LiveId" clId="{B35C8E9A-454E-4B54-97A3-13B656424544}" dt="2025-04-04T17:52:16.873" v="6156" actId="478"/>
          <ac:spMkLst>
            <pc:docMk/>
            <pc:sldMk cId="3484003696" sldId="314"/>
            <ac:spMk id="3" creationId="{68CBD79E-B6F3-2CF4-4FBD-C40298E41033}"/>
          </ac:spMkLst>
        </pc:spChg>
        <pc:spChg chg="add mod">
          <ac:chgData name="mhdshiran@outlook.com" userId="97b470faf816c981" providerId="LiveId" clId="{B35C8E9A-454E-4B54-97A3-13B656424544}" dt="2025-04-04T18:34:26.172" v="6566" actId="571"/>
          <ac:spMkLst>
            <pc:docMk/>
            <pc:sldMk cId="3484003696" sldId="314"/>
            <ac:spMk id="3" creationId="{CF11E616-551A-DC9D-1D36-744CF191DE3B}"/>
          </ac:spMkLst>
        </pc:spChg>
        <pc:spChg chg="mod">
          <ac:chgData name="mhdshiran@outlook.com" userId="97b470faf816c981" providerId="LiveId" clId="{B35C8E9A-454E-4B54-97A3-13B656424544}" dt="2025-04-04T03:22:21.651" v="4454" actId="208"/>
          <ac:spMkLst>
            <pc:docMk/>
            <pc:sldMk cId="3484003696" sldId="314"/>
            <ac:spMk id="4" creationId="{458E3A88-5F57-0249-FA71-CAC36986A5F3}"/>
          </ac:spMkLst>
        </pc:spChg>
        <pc:spChg chg="add mod">
          <ac:chgData name="mhdshiran@outlook.com" userId="97b470faf816c981" providerId="LiveId" clId="{B35C8E9A-454E-4B54-97A3-13B656424544}" dt="2025-04-04T18:34:26.172" v="6566" actId="571"/>
          <ac:spMkLst>
            <pc:docMk/>
            <pc:sldMk cId="3484003696" sldId="314"/>
            <ac:spMk id="8" creationId="{D2DDC6DF-989B-A1D0-2F3E-77DD7C5A0586}"/>
          </ac:spMkLst>
        </pc:spChg>
        <pc:spChg chg="del">
          <ac:chgData name="mhdshiran@outlook.com" userId="97b470faf816c981" providerId="LiveId" clId="{B35C8E9A-454E-4B54-97A3-13B656424544}" dt="2025-04-04T03:23:09.830" v="4458" actId="478"/>
          <ac:spMkLst>
            <pc:docMk/>
            <pc:sldMk cId="3484003696" sldId="314"/>
            <ac:spMk id="9" creationId="{2E6E53ED-7AED-10C2-AF68-ABA9DB1658AB}"/>
          </ac:spMkLst>
        </pc:spChg>
        <pc:spChg chg="add mod">
          <ac:chgData name="mhdshiran@outlook.com" userId="97b470faf816c981" providerId="LiveId" clId="{B35C8E9A-454E-4B54-97A3-13B656424544}" dt="2025-04-04T18:34:26.172" v="6566" actId="571"/>
          <ac:spMkLst>
            <pc:docMk/>
            <pc:sldMk cId="3484003696" sldId="314"/>
            <ac:spMk id="9" creationId="{32B2FD67-3336-BD16-7A4C-BC2205448BB2}"/>
          </ac:spMkLst>
        </pc:spChg>
        <pc:spChg chg="mod ord">
          <ac:chgData name="mhdshiran@outlook.com" userId="97b470faf816c981" providerId="LiveId" clId="{B35C8E9A-454E-4B54-97A3-13B656424544}" dt="2025-04-04T03:33:56.941" v="4798" actId="167"/>
          <ac:spMkLst>
            <pc:docMk/>
            <pc:sldMk cId="3484003696" sldId="314"/>
            <ac:spMk id="10" creationId="{AD81BA6D-F054-DC3F-FB48-C06B9A63B2C7}"/>
          </ac:spMkLst>
        </pc:spChg>
        <pc:spChg chg="add mod">
          <ac:chgData name="mhdshiran@outlook.com" userId="97b470faf816c981" providerId="LiveId" clId="{B35C8E9A-454E-4B54-97A3-13B656424544}" dt="2025-04-04T18:34:31.132" v="6567" actId="571"/>
          <ac:spMkLst>
            <pc:docMk/>
            <pc:sldMk cId="3484003696" sldId="314"/>
            <ac:spMk id="12" creationId="{36009D8F-031D-3AE1-8807-EB2E0123609D}"/>
          </ac:spMkLst>
        </pc:spChg>
        <pc:spChg chg="del">
          <ac:chgData name="mhdshiran@outlook.com" userId="97b470faf816c981" providerId="LiveId" clId="{B35C8E9A-454E-4B54-97A3-13B656424544}" dt="2025-04-04T03:23:09.830" v="4458" actId="478"/>
          <ac:spMkLst>
            <pc:docMk/>
            <pc:sldMk cId="3484003696" sldId="314"/>
            <ac:spMk id="12" creationId="{B93B23E6-41F1-610E-A575-C6E790D7DD7B}"/>
          </ac:spMkLst>
        </pc:spChg>
        <pc:spChg chg="add mod">
          <ac:chgData name="mhdshiran@outlook.com" userId="97b470faf816c981" providerId="LiveId" clId="{B35C8E9A-454E-4B54-97A3-13B656424544}" dt="2025-04-04T18:34:43.562" v="6571" actId="113"/>
          <ac:spMkLst>
            <pc:docMk/>
            <pc:sldMk cId="3484003696" sldId="314"/>
            <ac:spMk id="14" creationId="{DFD9265B-4DE9-52BB-4C0F-DC9E99573310}"/>
          </ac:spMkLst>
        </pc:spChg>
        <pc:spChg chg="del">
          <ac:chgData name="mhdshiran@outlook.com" userId="97b470faf816c981" providerId="LiveId" clId="{B35C8E9A-454E-4B54-97A3-13B656424544}" dt="2025-04-04T03:23:09.830" v="4458" actId="478"/>
          <ac:spMkLst>
            <pc:docMk/>
            <pc:sldMk cId="3484003696" sldId="314"/>
            <ac:spMk id="17" creationId="{357CF6B6-5883-5B8B-21DE-CF4D3DE0EE3F}"/>
          </ac:spMkLst>
        </pc:spChg>
        <pc:spChg chg="add mod">
          <ac:chgData name="mhdshiran@outlook.com" userId="97b470faf816c981" providerId="LiveId" clId="{B35C8E9A-454E-4B54-97A3-13B656424544}" dt="2025-04-04T18:34:31.132" v="6567" actId="571"/>
          <ac:spMkLst>
            <pc:docMk/>
            <pc:sldMk cId="3484003696" sldId="314"/>
            <ac:spMk id="17" creationId="{6DCC6087-D980-6372-C0FC-6B5D3D15E401}"/>
          </ac:spMkLst>
        </pc:spChg>
        <pc:spChg chg="mod">
          <ac:chgData name="mhdshiran@outlook.com" userId="97b470faf816c981" providerId="LiveId" clId="{B35C8E9A-454E-4B54-97A3-13B656424544}" dt="2025-04-04T03:21:36.641" v="4448" actId="207"/>
          <ac:spMkLst>
            <pc:docMk/>
            <pc:sldMk cId="3484003696" sldId="314"/>
            <ac:spMk id="20" creationId="{C6CF873C-E938-B53B-0E6B-D4BB1D5A19B1}"/>
          </ac:spMkLst>
        </pc:spChg>
        <pc:spChg chg="add del mod">
          <ac:chgData name="mhdshiran@outlook.com" userId="97b470faf816c981" providerId="LiveId" clId="{B35C8E9A-454E-4B54-97A3-13B656424544}" dt="2025-04-04T18:31:09.806" v="6556" actId="478"/>
          <ac:spMkLst>
            <pc:docMk/>
            <pc:sldMk cId="3484003696" sldId="314"/>
            <ac:spMk id="21" creationId="{3262BC46-0171-B4B6-A403-D962C7AF37CB}"/>
          </ac:spMkLst>
        </pc:spChg>
        <pc:spChg chg="add mod">
          <ac:chgData name="mhdshiran@outlook.com" userId="97b470faf816c981" providerId="LiveId" clId="{B35C8E9A-454E-4B54-97A3-13B656424544}" dt="2025-04-04T18:35:02.178" v="6575" actId="571"/>
          <ac:spMkLst>
            <pc:docMk/>
            <pc:sldMk cId="3484003696" sldId="314"/>
            <ac:spMk id="21" creationId="{E40C45F9-B644-2970-EB1A-2F5FC4BC6E4A}"/>
          </ac:spMkLst>
        </pc:spChg>
        <pc:spChg chg="mod">
          <ac:chgData name="mhdshiran@outlook.com" userId="97b470faf816c981" providerId="LiveId" clId="{B35C8E9A-454E-4B54-97A3-13B656424544}" dt="2025-04-04T03:22:45.688" v="4457" actId="207"/>
          <ac:spMkLst>
            <pc:docMk/>
            <pc:sldMk cId="3484003696" sldId="314"/>
            <ac:spMk id="22" creationId="{E6F199E3-35DF-82B4-EA8B-C24B9779CD4B}"/>
          </ac:spMkLst>
        </pc:spChg>
        <pc:spChg chg="add del mod">
          <ac:chgData name="mhdshiran@outlook.com" userId="97b470faf816c981" providerId="LiveId" clId="{B35C8E9A-454E-4B54-97A3-13B656424544}" dt="2025-04-04T18:09:34.831" v="6392" actId="478"/>
          <ac:spMkLst>
            <pc:docMk/>
            <pc:sldMk cId="3484003696" sldId="314"/>
            <ac:spMk id="23" creationId="{B3914957-30D0-4B01-293A-B20E9D4BD7CA}"/>
          </ac:spMkLst>
        </pc:spChg>
        <pc:spChg chg="add mod">
          <ac:chgData name="mhdshiran@outlook.com" userId="97b470faf816c981" providerId="LiveId" clId="{B35C8E9A-454E-4B54-97A3-13B656424544}" dt="2025-04-04T18:35:02.178" v="6575" actId="571"/>
          <ac:spMkLst>
            <pc:docMk/>
            <pc:sldMk cId="3484003696" sldId="314"/>
            <ac:spMk id="23" creationId="{F26571A4-8702-493D-E58F-AD4C13CE2E82}"/>
          </ac:spMkLst>
        </pc:spChg>
        <pc:spChg chg="add mod">
          <ac:chgData name="mhdshiran@outlook.com" userId="97b470faf816c981" providerId="LiveId" clId="{B35C8E9A-454E-4B54-97A3-13B656424544}" dt="2025-04-04T18:05:45.213" v="6244" actId="571"/>
          <ac:spMkLst>
            <pc:docMk/>
            <pc:sldMk cId="3484003696" sldId="314"/>
            <ac:spMk id="24" creationId="{DEEBF7D9-2BDC-6096-36F6-AE69A931FBFC}"/>
          </ac:spMkLst>
        </pc:spChg>
        <pc:spChg chg="add mod">
          <ac:chgData name="mhdshiran@outlook.com" userId="97b470faf816c981" providerId="LiveId" clId="{B35C8E9A-454E-4B54-97A3-13B656424544}" dt="2025-04-04T18:34:20.092" v="6565" actId="1076"/>
          <ac:spMkLst>
            <pc:docMk/>
            <pc:sldMk cId="3484003696" sldId="314"/>
            <ac:spMk id="27" creationId="{AD8767B3-9F23-D1C3-88F3-3B12D071400C}"/>
          </ac:spMkLst>
        </pc:spChg>
        <pc:spChg chg="add mod">
          <ac:chgData name="mhdshiran@outlook.com" userId="97b470faf816c981" providerId="LiveId" clId="{B35C8E9A-454E-4B54-97A3-13B656424544}" dt="2025-04-04T18:35:02.178" v="6575" actId="571"/>
          <ac:spMkLst>
            <pc:docMk/>
            <pc:sldMk cId="3484003696" sldId="314"/>
            <ac:spMk id="28" creationId="{3E5125C3-D2E4-27F8-1C8E-24A905A7A773}"/>
          </ac:spMkLst>
        </pc:spChg>
        <pc:spChg chg="add mod">
          <ac:chgData name="mhdshiran@outlook.com" userId="97b470faf816c981" providerId="LiveId" clId="{B35C8E9A-454E-4B54-97A3-13B656424544}" dt="2025-04-04T18:34:20.092" v="6565" actId="1076"/>
          <ac:spMkLst>
            <pc:docMk/>
            <pc:sldMk cId="3484003696" sldId="314"/>
            <ac:spMk id="31" creationId="{495FF57B-30B8-D692-77B0-183033998C19}"/>
          </ac:spMkLst>
        </pc:spChg>
        <pc:spChg chg="ord">
          <ac:chgData name="mhdshiran@outlook.com" userId="97b470faf816c981" providerId="LiveId" clId="{B35C8E9A-454E-4B54-97A3-13B656424544}" dt="2025-04-04T03:21:57.755" v="4451" actId="167"/>
          <ac:spMkLst>
            <pc:docMk/>
            <pc:sldMk cId="3484003696" sldId="314"/>
            <ac:spMk id="32" creationId="{91AB8E7B-8D0E-BCA3-3074-581F0163B8BB}"/>
          </ac:spMkLst>
        </pc:spChg>
        <pc:spChg chg="add del mod">
          <ac:chgData name="mhdshiran@outlook.com" userId="97b470faf816c981" providerId="LiveId" clId="{B35C8E9A-454E-4B54-97A3-13B656424544}" dt="2025-04-04T18:36:29.010" v="6696" actId="113"/>
          <ac:spMkLst>
            <pc:docMk/>
            <pc:sldMk cId="3484003696" sldId="314"/>
            <ac:spMk id="33" creationId="{84993A47-E9D1-3E4D-7E15-CD0467D26C1D}"/>
          </ac:spMkLst>
        </pc:spChg>
        <pc:spChg chg="add mod">
          <ac:chgData name="mhdshiran@outlook.com" userId="97b470faf816c981" providerId="LiveId" clId="{B35C8E9A-454E-4B54-97A3-13B656424544}" dt="2025-04-04T18:34:20.092" v="6565" actId="1076"/>
          <ac:spMkLst>
            <pc:docMk/>
            <pc:sldMk cId="3484003696" sldId="314"/>
            <ac:spMk id="34" creationId="{9DBDA4A6-464B-085C-1D12-20FB5B2AB1EF}"/>
          </ac:spMkLst>
        </pc:spChg>
        <pc:spChg chg="add del mod">
          <ac:chgData name="mhdshiran@outlook.com" userId="97b470faf816c981" providerId="LiveId" clId="{B35C8E9A-454E-4B54-97A3-13B656424544}" dt="2025-04-04T18:20:10.329" v="6523" actId="478"/>
          <ac:spMkLst>
            <pc:docMk/>
            <pc:sldMk cId="3484003696" sldId="314"/>
            <ac:spMk id="35" creationId="{266E0C21-1CF2-2F3A-9FE6-5D693ACF2EC9}"/>
          </ac:spMkLst>
        </pc:spChg>
        <pc:spChg chg="add mod">
          <ac:chgData name="mhdshiran@outlook.com" userId="97b470faf816c981" providerId="LiveId" clId="{B35C8E9A-454E-4B54-97A3-13B656424544}" dt="2025-04-04T18:36:29.010" v="6696" actId="113"/>
          <ac:spMkLst>
            <pc:docMk/>
            <pc:sldMk cId="3484003696" sldId="314"/>
            <ac:spMk id="35" creationId="{F7E7F0EE-C9C4-5554-B7B6-C9B2AE271ED8}"/>
          </ac:spMkLst>
        </pc:spChg>
        <pc:spChg chg="add mod">
          <ac:chgData name="mhdshiran@outlook.com" userId="97b470faf816c981" providerId="LiveId" clId="{B35C8E9A-454E-4B54-97A3-13B656424544}" dt="2025-04-04T18:36:29.010" v="6696" actId="113"/>
          <ac:spMkLst>
            <pc:docMk/>
            <pc:sldMk cId="3484003696" sldId="314"/>
            <ac:spMk id="36" creationId="{1C2C6689-9A3B-6E73-8B37-C98853AC82F6}"/>
          </ac:spMkLst>
        </pc:spChg>
        <pc:spChg chg="add mod">
          <ac:chgData name="mhdshiran@outlook.com" userId="97b470faf816c981" providerId="LiveId" clId="{B35C8E9A-454E-4B54-97A3-13B656424544}" dt="2025-04-04T18:34:20.092" v="6565" actId="1076"/>
          <ac:spMkLst>
            <pc:docMk/>
            <pc:sldMk cId="3484003696" sldId="314"/>
            <ac:spMk id="37" creationId="{3637EA7A-A566-6C94-A4D6-6A0F8D5C486F}"/>
          </ac:spMkLst>
        </pc:spChg>
        <pc:spChg chg="add mod">
          <ac:chgData name="mhdshiran@outlook.com" userId="97b470faf816c981" providerId="LiveId" clId="{B35C8E9A-454E-4B54-97A3-13B656424544}" dt="2025-04-04T18:36:29.010" v="6696" actId="113"/>
          <ac:spMkLst>
            <pc:docMk/>
            <pc:sldMk cId="3484003696" sldId="314"/>
            <ac:spMk id="38" creationId="{A06B5F5F-53F6-C5C2-A41D-7B05AF4532A1}"/>
          </ac:spMkLst>
        </pc:spChg>
        <pc:spChg chg="del">
          <ac:chgData name="mhdshiran@outlook.com" userId="97b470faf816c981" providerId="LiveId" clId="{B35C8E9A-454E-4B54-97A3-13B656424544}" dt="2025-04-04T17:52:06.171" v="6155" actId="478"/>
          <ac:spMkLst>
            <pc:docMk/>
            <pc:sldMk cId="3484003696" sldId="314"/>
            <ac:spMk id="38" creationId="{AE6C20E3-1C15-4BA3-52B5-7DDD1FC4B065}"/>
          </ac:spMkLst>
        </pc:spChg>
        <pc:spChg chg="add del mod">
          <ac:chgData name="mhdshiran@outlook.com" userId="97b470faf816c981" providerId="LiveId" clId="{B35C8E9A-454E-4B54-97A3-13B656424544}" dt="2025-04-04T18:16:52.059" v="6493" actId="478"/>
          <ac:spMkLst>
            <pc:docMk/>
            <pc:sldMk cId="3484003696" sldId="314"/>
            <ac:spMk id="39" creationId="{FDC931F3-AB35-8935-02C9-D9AFEAB4CDFA}"/>
          </ac:spMkLst>
        </pc:spChg>
        <pc:spChg chg="add mod">
          <ac:chgData name="mhdshiran@outlook.com" userId="97b470faf816c981" providerId="LiveId" clId="{B35C8E9A-454E-4B54-97A3-13B656424544}" dt="2025-04-04T18:34:20.092" v="6565" actId="1076"/>
          <ac:spMkLst>
            <pc:docMk/>
            <pc:sldMk cId="3484003696" sldId="314"/>
            <ac:spMk id="40" creationId="{35B2AEAF-9A9F-3AE3-F678-EB9ACAACAB12}"/>
          </ac:spMkLst>
        </pc:spChg>
        <pc:spChg chg="add mod">
          <ac:chgData name="mhdshiran@outlook.com" userId="97b470faf816c981" providerId="LiveId" clId="{B35C8E9A-454E-4B54-97A3-13B656424544}" dt="2025-04-04T18:34:20.092" v="6565" actId="1076"/>
          <ac:spMkLst>
            <pc:docMk/>
            <pc:sldMk cId="3484003696" sldId="314"/>
            <ac:spMk id="41" creationId="{FDDD3702-9E72-7F52-985D-E2352260E526}"/>
          </ac:spMkLst>
        </pc:spChg>
        <pc:spChg chg="add mod">
          <ac:chgData name="mhdshiran@outlook.com" userId="97b470faf816c981" providerId="LiveId" clId="{B35C8E9A-454E-4B54-97A3-13B656424544}" dt="2025-04-04T18:34:20.092" v="6565" actId="1076"/>
          <ac:spMkLst>
            <pc:docMk/>
            <pc:sldMk cId="3484003696" sldId="314"/>
            <ac:spMk id="42" creationId="{89D8A646-641D-B140-BE03-16635EC5D9E6}"/>
          </ac:spMkLst>
        </pc:spChg>
        <pc:spChg chg="add del mod">
          <ac:chgData name="mhdshiran@outlook.com" userId="97b470faf816c981" providerId="LiveId" clId="{B35C8E9A-454E-4B54-97A3-13B656424544}" dt="2025-04-04T18:33:02.919" v="6560" actId="478"/>
          <ac:spMkLst>
            <pc:docMk/>
            <pc:sldMk cId="3484003696" sldId="314"/>
            <ac:spMk id="43" creationId="{08AA1203-BB6D-986F-B1A1-4690CC2FBE1A}"/>
          </ac:spMkLst>
        </pc:spChg>
        <pc:spChg chg="add del mod">
          <ac:chgData name="mhdshiran@outlook.com" userId="97b470faf816c981" providerId="LiveId" clId="{B35C8E9A-454E-4B54-97A3-13B656424544}" dt="2025-04-04T18:33:02.919" v="6560" actId="478"/>
          <ac:spMkLst>
            <pc:docMk/>
            <pc:sldMk cId="3484003696" sldId="314"/>
            <ac:spMk id="44" creationId="{25F394C6-664A-D216-AB54-65C779D2DD50}"/>
          </ac:spMkLst>
        </pc:spChg>
        <pc:spChg chg="add mod">
          <ac:chgData name="mhdshiran@outlook.com" userId="97b470faf816c981" providerId="LiveId" clId="{B35C8E9A-454E-4B54-97A3-13B656424544}" dt="2025-04-04T18:34:20.092" v="6565" actId="1076"/>
          <ac:spMkLst>
            <pc:docMk/>
            <pc:sldMk cId="3484003696" sldId="314"/>
            <ac:spMk id="45" creationId="{90388107-49A6-4676-C2A0-B0395B109E78}"/>
          </ac:spMkLst>
        </pc:spChg>
        <pc:spChg chg="add del mod">
          <ac:chgData name="mhdshiran@outlook.com" userId="97b470faf816c981" providerId="LiveId" clId="{B35C8E9A-454E-4B54-97A3-13B656424544}" dt="2025-04-04T18:33:13.037" v="6562" actId="478"/>
          <ac:spMkLst>
            <pc:docMk/>
            <pc:sldMk cId="3484003696" sldId="314"/>
            <ac:spMk id="46" creationId="{7B0926DB-6D70-5E10-91D7-7D7C902246A8}"/>
          </ac:spMkLst>
        </pc:spChg>
        <pc:spChg chg="add mod">
          <ac:chgData name="mhdshiran@outlook.com" userId="97b470faf816c981" providerId="LiveId" clId="{B35C8E9A-454E-4B54-97A3-13B656424544}" dt="2025-04-04T18:34:38.883" v="6569" actId="207"/>
          <ac:spMkLst>
            <pc:docMk/>
            <pc:sldMk cId="3484003696" sldId="314"/>
            <ac:spMk id="47" creationId="{0160F18E-5FF8-435A-3FEE-E141C2378B25}"/>
          </ac:spMkLst>
        </pc:spChg>
        <pc:spChg chg="add del mod">
          <ac:chgData name="mhdshiran@outlook.com" userId="97b470faf816c981" providerId="LiveId" clId="{B35C8E9A-454E-4B54-97A3-13B656424544}" dt="2025-04-04T18:33:15.513" v="6563" actId="478"/>
          <ac:spMkLst>
            <pc:docMk/>
            <pc:sldMk cId="3484003696" sldId="314"/>
            <ac:spMk id="48" creationId="{2E72B670-CFCD-A96D-1CCD-72F6B7CFA560}"/>
          </ac:spMkLst>
        </pc:spChg>
        <pc:spChg chg="mod">
          <ac:chgData name="mhdshiran@outlook.com" userId="97b470faf816c981" providerId="LiveId" clId="{B35C8E9A-454E-4B54-97A3-13B656424544}" dt="2025-04-04T16:55:55.731" v="5991" actId="20577"/>
          <ac:spMkLst>
            <pc:docMk/>
            <pc:sldMk cId="3484003696" sldId="314"/>
            <ac:spMk id="60" creationId="{32E7810D-CF4C-CF3E-09D2-22A5D72E7928}"/>
          </ac:spMkLst>
        </pc:spChg>
        <pc:spChg chg="del mod">
          <ac:chgData name="mhdshiran@outlook.com" userId="97b470faf816c981" providerId="LiveId" clId="{B35C8E9A-454E-4B54-97A3-13B656424544}" dt="2025-04-04T18:10:02.737" v="6398" actId="478"/>
          <ac:spMkLst>
            <pc:docMk/>
            <pc:sldMk cId="3484003696" sldId="314"/>
            <ac:spMk id="61" creationId="{49AA7ECD-BF11-DB91-D83F-4D4EA42C5714}"/>
          </ac:spMkLst>
        </pc:spChg>
        <pc:spChg chg="del">
          <ac:chgData name="mhdshiran@outlook.com" userId="97b470faf816c981" providerId="LiveId" clId="{B35C8E9A-454E-4B54-97A3-13B656424544}" dt="2025-04-04T17:52:06.171" v="6155" actId="478"/>
          <ac:spMkLst>
            <pc:docMk/>
            <pc:sldMk cId="3484003696" sldId="314"/>
            <ac:spMk id="62" creationId="{BB259B44-C53D-CD5F-285E-DDB21AC14B99}"/>
          </ac:spMkLst>
        </pc:spChg>
        <pc:graphicFrameChg chg="add del mod modGraphic">
          <ac:chgData name="mhdshiran@outlook.com" userId="97b470faf816c981" providerId="LiveId" clId="{B35C8E9A-454E-4B54-97A3-13B656424544}" dt="2025-04-04T18:31:08.510" v="6555" actId="478"/>
          <ac:graphicFrameMkLst>
            <pc:docMk/>
            <pc:sldMk cId="3484003696" sldId="314"/>
            <ac:graphicFrameMk id="14" creationId="{C65B84E6-E01A-B5D0-2E8B-CA71D86BB53D}"/>
          </ac:graphicFrameMkLst>
        </pc:graphicFrameChg>
        <pc:picChg chg="mod">
          <ac:chgData name="mhdshiran@outlook.com" userId="97b470faf816c981" providerId="LiveId" clId="{B35C8E9A-454E-4B54-97A3-13B656424544}" dt="2025-04-04T03:22:32.505" v="4455" actId="207"/>
          <ac:picMkLst>
            <pc:docMk/>
            <pc:sldMk cId="3484003696" sldId="314"/>
            <ac:picMk id="5" creationId="{F3C19CDB-B6C9-1214-BA95-C1E223E0B1FE}"/>
          </ac:picMkLst>
        </pc:picChg>
        <pc:picChg chg="add mod">
          <ac:chgData name="mhdshiran@outlook.com" userId="97b470faf816c981" providerId="LiveId" clId="{B35C8E9A-454E-4B54-97A3-13B656424544}" dt="2025-04-04T18:22:51.095" v="6552" actId="14100"/>
          <ac:picMkLst>
            <pc:docMk/>
            <pc:sldMk cId="3484003696" sldId="314"/>
            <ac:picMk id="6" creationId="{6238172D-BEFE-0F6F-217B-3EFFB8AB085C}"/>
          </ac:picMkLst>
        </pc:picChg>
        <pc:picChg chg="mod">
          <ac:chgData name="mhdshiran@outlook.com" userId="97b470faf816c981" providerId="LiveId" clId="{B35C8E9A-454E-4B54-97A3-13B656424544}" dt="2025-04-04T03:33:43.731" v="4796" actId="207"/>
          <ac:picMkLst>
            <pc:docMk/>
            <pc:sldMk cId="3484003696" sldId="314"/>
            <ac:picMk id="7" creationId="{31F94098-D2CB-C243-BAF2-E42ED292857E}"/>
          </ac:picMkLst>
        </pc:picChg>
        <pc:picChg chg="add del mod">
          <ac:chgData name="mhdshiran@outlook.com" userId="97b470faf816c981" providerId="LiveId" clId="{B35C8E9A-454E-4B54-97A3-13B656424544}" dt="2025-04-04T17:51:16.845" v="6077" actId="478"/>
          <ac:picMkLst>
            <pc:docMk/>
            <pc:sldMk cId="3484003696" sldId="314"/>
            <ac:picMk id="8" creationId="{8C826AAE-2ADF-5FC5-1538-30E2FF386FA7}"/>
          </ac:picMkLst>
        </pc:picChg>
        <pc:picChg chg="del">
          <ac:chgData name="mhdshiran@outlook.com" userId="97b470faf816c981" providerId="LiveId" clId="{B35C8E9A-454E-4B54-97A3-13B656424544}" dt="2025-04-04T18:34:15.530" v="6564" actId="478"/>
          <ac:picMkLst>
            <pc:docMk/>
            <pc:sldMk cId="3484003696" sldId="314"/>
            <ac:picMk id="24" creationId="{09CE484D-95B0-63C9-5D04-8BD5598B0626}"/>
          </ac:picMkLst>
        </pc:picChg>
        <pc:picChg chg="del">
          <ac:chgData name="mhdshiran@outlook.com" userId="97b470faf816c981" providerId="LiveId" clId="{B35C8E9A-454E-4B54-97A3-13B656424544}" dt="2025-04-04T03:23:09.830" v="4458" actId="478"/>
          <ac:picMkLst>
            <pc:docMk/>
            <pc:sldMk cId="3484003696" sldId="314"/>
            <ac:picMk id="28" creationId="{F902F30A-481B-40E9-9CB3-6B8BBA814EAE}"/>
          </ac:picMkLst>
        </pc:picChg>
        <pc:picChg chg="del">
          <ac:chgData name="mhdshiran@outlook.com" userId="97b470faf816c981" providerId="LiveId" clId="{B35C8E9A-454E-4B54-97A3-13B656424544}" dt="2025-04-04T03:23:09.830" v="4458" actId="478"/>
          <ac:picMkLst>
            <pc:docMk/>
            <pc:sldMk cId="3484003696" sldId="314"/>
            <ac:picMk id="33" creationId="{2B864DB9-ED69-EA87-ED7A-2647C76F8203}"/>
          </ac:picMkLst>
        </pc:picChg>
        <pc:picChg chg="del">
          <ac:chgData name="mhdshiran@outlook.com" userId="97b470faf816c981" providerId="LiveId" clId="{B35C8E9A-454E-4B54-97A3-13B656424544}" dt="2025-04-04T03:23:09.830" v="4458" actId="478"/>
          <ac:picMkLst>
            <pc:docMk/>
            <pc:sldMk cId="3484003696" sldId="314"/>
            <ac:picMk id="36" creationId="{A8566C2C-7BE6-774B-E3D2-F7FCF8301181}"/>
          </ac:picMkLst>
        </pc:picChg>
      </pc:sldChg>
      <pc:sldChg chg="del mod ord modShow">
        <pc:chgData name="mhdshiran@outlook.com" userId="97b470faf816c981" providerId="LiveId" clId="{B35C8E9A-454E-4B54-97A3-13B656424544}" dt="2025-04-05T10:02:28.751" v="14406" actId="47"/>
        <pc:sldMkLst>
          <pc:docMk/>
          <pc:sldMk cId="2816166194" sldId="315"/>
        </pc:sldMkLst>
      </pc:sldChg>
      <pc:sldChg chg="addSp delSp modSp add mod">
        <pc:chgData name="mhdshiran@outlook.com" userId="97b470faf816c981" providerId="LiveId" clId="{B35C8E9A-454E-4B54-97A3-13B656424544}" dt="2025-04-05T01:40:57.305" v="9107"/>
        <pc:sldMkLst>
          <pc:docMk/>
          <pc:sldMk cId="2021361070" sldId="316"/>
        </pc:sldMkLst>
        <pc:spChg chg="mod">
          <ac:chgData name="mhdshiran@outlook.com" userId="97b470faf816c981" providerId="LiveId" clId="{B35C8E9A-454E-4B54-97A3-13B656424544}" dt="2025-04-04T23:58:44.682" v="8831" actId="1035"/>
          <ac:spMkLst>
            <pc:docMk/>
            <pc:sldMk cId="2021361070" sldId="316"/>
            <ac:spMk id="2" creationId="{CE946C0B-CBE8-DC33-ADA7-2C103E3B0D69}"/>
          </ac:spMkLst>
        </pc:spChg>
        <pc:spChg chg="mod">
          <ac:chgData name="mhdshiran@outlook.com" userId="97b470faf816c981" providerId="LiveId" clId="{B35C8E9A-454E-4B54-97A3-13B656424544}" dt="2025-04-05T00:02:12.972" v="9007" actId="1036"/>
          <ac:spMkLst>
            <pc:docMk/>
            <pc:sldMk cId="2021361070" sldId="316"/>
            <ac:spMk id="3" creationId="{98BC2DD4-7E68-9BDD-E734-692A2C3F0666}"/>
          </ac:spMkLst>
        </pc:spChg>
        <pc:spChg chg="add mod">
          <ac:chgData name="mhdshiran@outlook.com" userId="97b470faf816c981" providerId="LiveId" clId="{B35C8E9A-454E-4B54-97A3-13B656424544}" dt="2025-04-05T00:01:53.236" v="8986" actId="1036"/>
          <ac:spMkLst>
            <pc:docMk/>
            <pc:sldMk cId="2021361070" sldId="316"/>
            <ac:spMk id="9" creationId="{37D97861-4010-9E2A-A91D-3D7CC1504FBB}"/>
          </ac:spMkLst>
        </pc:spChg>
        <pc:spChg chg="mod">
          <ac:chgData name="mhdshiran@outlook.com" userId="97b470faf816c981" providerId="LiveId" clId="{B35C8E9A-454E-4B54-97A3-13B656424544}" dt="2025-04-04T03:37:23.727" v="4870" actId="207"/>
          <ac:spMkLst>
            <pc:docMk/>
            <pc:sldMk cId="2021361070" sldId="316"/>
            <ac:spMk id="10" creationId="{BBBA0B21-264C-4FAC-D7B5-AFD3698865E0}"/>
          </ac:spMkLst>
        </pc:spChg>
        <pc:spChg chg="mod ord">
          <ac:chgData name="mhdshiran@outlook.com" userId="97b470faf816c981" providerId="LiveId" clId="{B35C8E9A-454E-4B54-97A3-13B656424544}" dt="2025-04-04T03:37:11.494" v="4868" actId="167"/>
          <ac:spMkLst>
            <pc:docMk/>
            <pc:sldMk cId="2021361070" sldId="316"/>
            <ac:spMk id="13" creationId="{3E8094C7-03D3-9F90-5A52-7C5908241E4F}"/>
          </ac:spMkLst>
        </pc:spChg>
        <pc:spChg chg="mod">
          <ac:chgData name="mhdshiran@outlook.com" userId="97b470faf816c981" providerId="LiveId" clId="{B35C8E9A-454E-4B54-97A3-13B656424544}" dt="2025-04-04T03:37:16.632" v="4869" actId="207"/>
          <ac:spMkLst>
            <pc:docMk/>
            <pc:sldMk cId="2021361070" sldId="316"/>
            <ac:spMk id="22" creationId="{15EE3E2A-31BC-D1AC-2FEF-B215854FEE63}"/>
          </ac:spMkLst>
        </pc:spChg>
        <pc:spChg chg="add mod">
          <ac:chgData name="mhdshiran@outlook.com" userId="97b470faf816c981" providerId="LiveId" clId="{B35C8E9A-454E-4B54-97A3-13B656424544}" dt="2025-04-05T01:40:57.305" v="9107"/>
          <ac:spMkLst>
            <pc:docMk/>
            <pc:sldMk cId="2021361070" sldId="316"/>
            <ac:spMk id="23" creationId="{D61F8B9E-27C4-E92A-5808-D1642C600CFE}"/>
          </ac:spMkLst>
        </pc:spChg>
        <pc:spChg chg="mod">
          <ac:chgData name="mhdshiran@outlook.com" userId="97b470faf816c981" providerId="LiveId" clId="{B35C8E9A-454E-4B54-97A3-13B656424544}" dt="2025-04-04T03:36:39.052" v="4865" actId="207"/>
          <ac:spMkLst>
            <pc:docMk/>
            <pc:sldMk cId="2021361070" sldId="316"/>
            <ac:spMk id="25" creationId="{42FB648B-B01E-A45A-A464-E954BBEDD5CB}"/>
          </ac:spMkLst>
        </pc:spChg>
        <pc:spChg chg="mod">
          <ac:chgData name="mhdshiran@outlook.com" userId="97b470faf816c981" providerId="LiveId" clId="{B35C8E9A-454E-4B54-97A3-13B656424544}" dt="2025-04-05T00:03:56.862" v="9067" actId="12"/>
          <ac:spMkLst>
            <pc:docMk/>
            <pc:sldMk cId="2021361070" sldId="316"/>
            <ac:spMk id="38" creationId="{65C13C87-C773-2298-FA6B-F27A1F554A69}"/>
          </ac:spMkLst>
        </pc:spChg>
        <pc:spChg chg="mod">
          <ac:chgData name="mhdshiran@outlook.com" userId="97b470faf816c981" providerId="LiveId" clId="{B35C8E9A-454E-4B54-97A3-13B656424544}" dt="2025-04-04T23:58:29.821" v="8776" actId="14100"/>
          <ac:spMkLst>
            <pc:docMk/>
            <pc:sldMk cId="2021361070" sldId="316"/>
            <ac:spMk id="56" creationId="{24E67E9A-C912-BDBF-75EF-C86575AAC41F}"/>
          </ac:spMkLst>
        </pc:spChg>
        <pc:spChg chg="mod">
          <ac:chgData name="mhdshiran@outlook.com" userId="97b470faf816c981" providerId="LiveId" clId="{B35C8E9A-454E-4B54-97A3-13B656424544}" dt="2025-04-05T00:01:58.573" v="8987" actId="14100"/>
          <ac:spMkLst>
            <pc:docMk/>
            <pc:sldMk cId="2021361070" sldId="316"/>
            <ac:spMk id="58" creationId="{8CBCDFC3-22A2-9B71-56D8-FAB5B0404E22}"/>
          </ac:spMkLst>
        </pc:spChg>
        <pc:spChg chg="mod">
          <ac:chgData name="mhdshiran@outlook.com" userId="97b470faf816c981" providerId="LiveId" clId="{B35C8E9A-454E-4B54-97A3-13B656424544}" dt="2025-04-05T00:02:03.938" v="8988" actId="14100"/>
          <ac:spMkLst>
            <pc:docMk/>
            <pc:sldMk cId="2021361070" sldId="316"/>
            <ac:spMk id="59" creationId="{A1211087-A0EF-8C39-1103-B27B8783CADE}"/>
          </ac:spMkLst>
        </pc:spChg>
        <pc:spChg chg="del mod">
          <ac:chgData name="mhdshiran@outlook.com" userId="97b470faf816c981" providerId="LiveId" clId="{B35C8E9A-454E-4B54-97A3-13B656424544}" dt="2025-04-05T01:40:56.953" v="9106" actId="478"/>
          <ac:spMkLst>
            <pc:docMk/>
            <pc:sldMk cId="2021361070" sldId="316"/>
            <ac:spMk id="60" creationId="{25AFF54E-F8DD-80E9-A9C7-95F2BED48FE0}"/>
          </ac:spMkLst>
        </pc:spChg>
        <pc:spChg chg="mod">
          <ac:chgData name="mhdshiran@outlook.com" userId="97b470faf816c981" providerId="LiveId" clId="{B35C8E9A-454E-4B54-97A3-13B656424544}" dt="2025-04-05T00:04:54.577" v="9097" actId="12"/>
          <ac:spMkLst>
            <pc:docMk/>
            <pc:sldMk cId="2021361070" sldId="316"/>
            <ac:spMk id="61" creationId="{DF2FABF1-78BC-1E54-A864-01A68F9F4E94}"/>
          </ac:spMkLst>
        </pc:spChg>
        <pc:spChg chg="mod">
          <ac:chgData name="mhdshiran@outlook.com" userId="97b470faf816c981" providerId="LiveId" clId="{B35C8E9A-454E-4B54-97A3-13B656424544}" dt="2025-04-05T00:02:19.383" v="9025" actId="1035"/>
          <ac:spMkLst>
            <pc:docMk/>
            <pc:sldMk cId="2021361070" sldId="316"/>
            <ac:spMk id="62" creationId="{7134AD6E-C9A6-62B0-9120-7333B48EEE07}"/>
          </ac:spMkLst>
        </pc:spChg>
        <pc:picChg chg="del">
          <ac:chgData name="mhdshiran@outlook.com" userId="97b470faf816c981" providerId="LiveId" clId="{B35C8E9A-454E-4B54-97A3-13B656424544}" dt="2025-04-04T22:33:17.474" v="7701" actId="478"/>
          <ac:picMkLst>
            <pc:docMk/>
            <pc:sldMk cId="2021361070" sldId="316"/>
            <ac:picMk id="6" creationId="{F46FD623-524C-96F2-FDA5-D84087E78309}"/>
          </ac:picMkLst>
        </pc:picChg>
        <pc:picChg chg="mod">
          <ac:chgData name="mhdshiran@outlook.com" userId="97b470faf816c981" providerId="LiveId" clId="{B35C8E9A-454E-4B54-97A3-13B656424544}" dt="2025-04-04T03:37:28.068" v="4871" actId="207"/>
          <ac:picMkLst>
            <pc:docMk/>
            <pc:sldMk cId="2021361070" sldId="316"/>
            <ac:picMk id="7" creationId="{8DC5FBB4-A8CF-DBB7-F2B0-FE42F5ADCEC4}"/>
          </ac:picMkLst>
        </pc:picChg>
        <pc:picChg chg="del">
          <ac:chgData name="mhdshiran@outlook.com" userId="97b470faf816c981" providerId="LiveId" clId="{B35C8E9A-454E-4B54-97A3-13B656424544}" dt="2025-04-04T22:33:18.458" v="7702" actId="478"/>
          <ac:picMkLst>
            <pc:docMk/>
            <pc:sldMk cId="2021361070" sldId="316"/>
            <ac:picMk id="8" creationId="{E627A5E1-455B-73CA-823F-4D659E4CA1CA}"/>
          </ac:picMkLst>
        </pc:picChg>
        <pc:picChg chg="mod">
          <ac:chgData name="mhdshiran@outlook.com" userId="97b470faf816c981" providerId="LiveId" clId="{B35C8E9A-454E-4B54-97A3-13B656424544}" dt="2025-04-04T03:37:02.294" v="4866" actId="207"/>
          <ac:picMkLst>
            <pc:docMk/>
            <pc:sldMk cId="2021361070" sldId="316"/>
            <ac:picMk id="11" creationId="{51B92AC6-77AE-EBDD-B7EE-3D65F45EA223}"/>
          </ac:picMkLst>
        </pc:picChg>
        <pc:picChg chg="add mod">
          <ac:chgData name="mhdshiran@outlook.com" userId="97b470faf816c981" providerId="LiveId" clId="{B35C8E9A-454E-4B54-97A3-13B656424544}" dt="2025-04-05T00:01:53.236" v="8986" actId="1036"/>
          <ac:picMkLst>
            <pc:docMk/>
            <pc:sldMk cId="2021361070" sldId="316"/>
            <ac:picMk id="12" creationId="{440A5C64-C014-6113-296E-DDD0F24475CE}"/>
          </ac:picMkLst>
        </pc:picChg>
        <pc:picChg chg="add mod">
          <ac:chgData name="mhdshiran@outlook.com" userId="97b470faf816c981" providerId="LiveId" clId="{B35C8E9A-454E-4B54-97A3-13B656424544}" dt="2025-04-05T00:02:12.972" v="9007" actId="1036"/>
          <ac:picMkLst>
            <pc:docMk/>
            <pc:sldMk cId="2021361070" sldId="316"/>
            <ac:picMk id="14" creationId="{8B0907B1-D478-0BD8-55FC-96380A30CEBE}"/>
          </ac:picMkLst>
        </pc:picChg>
      </pc:sldChg>
      <pc:sldChg chg="delSp modSp add del mod">
        <pc:chgData name="mhdshiran@outlook.com" userId="97b470faf816c981" providerId="LiveId" clId="{B35C8E9A-454E-4B54-97A3-13B656424544}" dt="2025-04-05T10:26:20.022" v="15135" actId="47"/>
        <pc:sldMkLst>
          <pc:docMk/>
          <pc:sldMk cId="3672132502" sldId="317"/>
        </pc:sldMkLst>
        <pc:spChg chg="mod">
          <ac:chgData name="mhdshiran@outlook.com" userId="97b470faf816c981" providerId="LiveId" clId="{B35C8E9A-454E-4B54-97A3-13B656424544}" dt="2025-04-04T03:36:13.967" v="4863" actId="208"/>
          <ac:spMkLst>
            <pc:docMk/>
            <pc:sldMk cId="3672132502" sldId="317"/>
            <ac:spMk id="10" creationId="{ED9366D8-3196-7DB5-C422-CF7A52F9DA62}"/>
          </ac:spMkLst>
        </pc:spChg>
        <pc:spChg chg="mod">
          <ac:chgData name="mhdshiran@outlook.com" userId="97b470faf816c981" providerId="LiveId" clId="{B35C8E9A-454E-4B54-97A3-13B656424544}" dt="2025-04-05T07:01:13.264" v="11956"/>
          <ac:spMkLst>
            <pc:docMk/>
            <pc:sldMk cId="3672132502" sldId="317"/>
            <ac:spMk id="12" creationId="{33A2569A-F9FD-9E88-04BD-4A325EE005B1}"/>
          </ac:spMkLst>
        </pc:spChg>
        <pc:spChg chg="mod ord">
          <ac:chgData name="mhdshiran@outlook.com" userId="97b470faf816c981" providerId="LiveId" clId="{B35C8E9A-454E-4B54-97A3-13B656424544}" dt="2025-04-04T03:35:59.979" v="4860" actId="167"/>
          <ac:spMkLst>
            <pc:docMk/>
            <pc:sldMk cId="3672132502" sldId="317"/>
            <ac:spMk id="16" creationId="{BD74581E-8F47-FC36-F0BD-1C1A10F20808}"/>
          </ac:spMkLst>
        </pc:spChg>
        <pc:spChg chg="mod">
          <ac:chgData name="mhdshiran@outlook.com" userId="97b470faf816c981" providerId="LiveId" clId="{B35C8E9A-454E-4B54-97A3-13B656424544}" dt="2025-04-04T03:36:04.806" v="4861" actId="207"/>
          <ac:spMkLst>
            <pc:docMk/>
            <pc:sldMk cId="3672132502" sldId="317"/>
            <ac:spMk id="22" creationId="{96972D29-0EF6-3B63-5AF7-49FB7E5A86BF}"/>
          </ac:spMkLst>
        </pc:spChg>
        <pc:spChg chg="mod">
          <ac:chgData name="mhdshiran@outlook.com" userId="97b470faf816c981" providerId="LiveId" clId="{B35C8E9A-454E-4B54-97A3-13B656424544}" dt="2025-04-04T03:35:42.344" v="4855" actId="207"/>
          <ac:spMkLst>
            <pc:docMk/>
            <pc:sldMk cId="3672132502" sldId="317"/>
            <ac:spMk id="26" creationId="{5B163ABC-6BA2-69BA-EC1A-AEBEE5FEF5A2}"/>
          </ac:spMkLst>
        </pc:spChg>
        <pc:spChg chg="del">
          <ac:chgData name="mhdshiran@outlook.com" userId="97b470faf816c981" providerId="LiveId" clId="{B35C8E9A-454E-4B54-97A3-13B656424544}" dt="2025-04-05T05:14:55.351" v="10967" actId="478"/>
          <ac:spMkLst>
            <pc:docMk/>
            <pc:sldMk cId="3672132502" sldId="317"/>
            <ac:spMk id="56" creationId="{235F7520-CBD2-A207-4A84-440D0170FCA3}"/>
          </ac:spMkLst>
        </pc:spChg>
        <pc:spChg chg="del">
          <ac:chgData name="mhdshiran@outlook.com" userId="97b470faf816c981" providerId="LiveId" clId="{B35C8E9A-454E-4B54-97A3-13B656424544}" dt="2025-04-05T05:14:55.351" v="10967" actId="478"/>
          <ac:spMkLst>
            <pc:docMk/>
            <pc:sldMk cId="3672132502" sldId="317"/>
            <ac:spMk id="58" creationId="{60AD87E9-CA10-8FCB-8955-2C6F4B9F6117}"/>
          </ac:spMkLst>
        </pc:spChg>
        <pc:spChg chg="del">
          <ac:chgData name="mhdshiran@outlook.com" userId="97b470faf816c981" providerId="LiveId" clId="{B35C8E9A-454E-4B54-97A3-13B656424544}" dt="2025-04-05T05:14:55.351" v="10967" actId="478"/>
          <ac:spMkLst>
            <pc:docMk/>
            <pc:sldMk cId="3672132502" sldId="317"/>
            <ac:spMk id="59" creationId="{7E4197F0-B89D-857E-B618-183203FF33FF}"/>
          </ac:spMkLst>
        </pc:spChg>
        <pc:spChg chg="mod">
          <ac:chgData name="mhdshiran@outlook.com" userId="97b470faf816c981" providerId="LiveId" clId="{B35C8E9A-454E-4B54-97A3-13B656424544}" dt="2025-04-04T03:35:32.057" v="4853" actId="20577"/>
          <ac:spMkLst>
            <pc:docMk/>
            <pc:sldMk cId="3672132502" sldId="317"/>
            <ac:spMk id="60" creationId="{E1973E67-8218-C87B-218B-E565E0999DF4}"/>
          </ac:spMkLst>
        </pc:spChg>
        <pc:picChg chg="mod">
          <ac:chgData name="mhdshiran@outlook.com" userId="97b470faf816c981" providerId="LiveId" clId="{B35C8E9A-454E-4B54-97A3-13B656424544}" dt="2025-04-04T03:36:29.658" v="4864" actId="207"/>
          <ac:picMkLst>
            <pc:docMk/>
            <pc:sldMk cId="3672132502" sldId="317"/>
            <ac:picMk id="7" creationId="{F932ADDA-9737-40C2-DB77-52FB54F7AEFC}"/>
          </ac:picMkLst>
        </pc:picChg>
        <pc:picChg chg="mod">
          <ac:chgData name="mhdshiran@outlook.com" userId="97b470faf816c981" providerId="LiveId" clId="{B35C8E9A-454E-4B54-97A3-13B656424544}" dt="2025-04-04T03:35:49.674" v="4856" actId="207"/>
          <ac:picMkLst>
            <pc:docMk/>
            <pc:sldMk cId="3672132502" sldId="317"/>
            <ac:picMk id="15" creationId="{C078D908-68D5-F5AB-2E38-A6A00D74629D}"/>
          </ac:picMkLst>
        </pc:picChg>
      </pc:sldChg>
      <pc:sldChg chg="addSp delSp modSp add mod ord setBg modNotesTx">
        <pc:chgData name="mhdshiran@outlook.com" userId="97b470faf816c981" providerId="LiveId" clId="{B35C8E9A-454E-4B54-97A3-13B656424544}" dt="2025-04-05T12:34:43.906" v="18238" actId="478"/>
        <pc:sldMkLst>
          <pc:docMk/>
          <pc:sldMk cId="277760072" sldId="318"/>
        </pc:sldMkLst>
        <pc:spChg chg="add del mod">
          <ac:chgData name="mhdshiran@outlook.com" userId="97b470faf816c981" providerId="LiveId" clId="{B35C8E9A-454E-4B54-97A3-13B656424544}" dt="2025-04-05T07:04:10.362" v="12050" actId="478"/>
          <ac:spMkLst>
            <pc:docMk/>
            <pc:sldMk cId="277760072" sldId="318"/>
            <ac:spMk id="2" creationId="{7AABA039-9372-5125-62C4-8015C1229104}"/>
          </ac:spMkLst>
        </pc:spChg>
        <pc:spChg chg="mod">
          <ac:chgData name="mhdshiran@outlook.com" userId="97b470faf816c981" providerId="LiveId" clId="{B35C8E9A-454E-4B54-97A3-13B656424544}" dt="2025-04-05T07:07:04.050" v="12081" actId="20577"/>
          <ac:spMkLst>
            <pc:docMk/>
            <pc:sldMk cId="277760072" sldId="318"/>
            <ac:spMk id="3" creationId="{63B3A178-F8DF-AEFD-380C-85D010E3256B}"/>
          </ac:spMkLst>
        </pc:spChg>
        <pc:spChg chg="add del mod">
          <ac:chgData name="mhdshiran@outlook.com" userId="97b470faf816c981" providerId="LiveId" clId="{B35C8E9A-454E-4B54-97A3-13B656424544}" dt="2025-04-04T03:45:59.749" v="5010" actId="478"/>
          <ac:spMkLst>
            <pc:docMk/>
            <pc:sldMk cId="277760072" sldId="318"/>
            <ac:spMk id="4" creationId="{2302B3D9-4F19-F2BD-DABF-944A203FE97D}"/>
          </ac:spMkLst>
        </pc:spChg>
        <pc:spChg chg="add del mod">
          <ac:chgData name="mhdshiran@outlook.com" userId="97b470faf816c981" providerId="LiveId" clId="{B35C8E9A-454E-4B54-97A3-13B656424544}" dt="2025-04-04T03:45:59.749" v="5010" actId="478"/>
          <ac:spMkLst>
            <pc:docMk/>
            <pc:sldMk cId="277760072" sldId="318"/>
            <ac:spMk id="5" creationId="{63D23331-F9ED-C343-C785-D0D7396F69E8}"/>
          </ac:spMkLst>
        </pc:spChg>
        <pc:spChg chg="add del mod">
          <ac:chgData name="mhdshiran@outlook.com" userId="97b470faf816c981" providerId="LiveId" clId="{B35C8E9A-454E-4B54-97A3-13B656424544}" dt="2025-04-04T03:45:59.749" v="5010" actId="478"/>
          <ac:spMkLst>
            <pc:docMk/>
            <pc:sldMk cId="277760072" sldId="318"/>
            <ac:spMk id="6" creationId="{202084FC-1C42-D87C-8EED-96CC61D12CAF}"/>
          </ac:spMkLst>
        </pc:spChg>
        <pc:spChg chg="add del mod">
          <ac:chgData name="mhdshiran@outlook.com" userId="97b470faf816c981" providerId="LiveId" clId="{B35C8E9A-454E-4B54-97A3-13B656424544}" dt="2025-04-05T07:04:10.362" v="12050" actId="478"/>
          <ac:spMkLst>
            <pc:docMk/>
            <pc:sldMk cId="277760072" sldId="318"/>
            <ac:spMk id="7" creationId="{C044865C-E18A-0E93-3CCB-D0CA909F1EFA}"/>
          </ac:spMkLst>
        </pc:spChg>
        <pc:spChg chg="add del mod">
          <ac:chgData name="mhdshiran@outlook.com" userId="97b470faf816c981" providerId="LiveId" clId="{B35C8E9A-454E-4B54-97A3-13B656424544}" dt="2025-04-05T07:04:10.362" v="12050" actId="478"/>
          <ac:spMkLst>
            <pc:docMk/>
            <pc:sldMk cId="277760072" sldId="318"/>
            <ac:spMk id="8" creationId="{401A8E49-B4B0-8D91-968E-EA9A4BCF45B5}"/>
          </ac:spMkLst>
        </pc:spChg>
        <pc:spChg chg="add del mod">
          <ac:chgData name="mhdshiran@outlook.com" userId="97b470faf816c981" providerId="LiveId" clId="{B35C8E9A-454E-4B54-97A3-13B656424544}" dt="2025-04-05T07:04:10.362" v="12050" actId="478"/>
          <ac:spMkLst>
            <pc:docMk/>
            <pc:sldMk cId="277760072" sldId="318"/>
            <ac:spMk id="9" creationId="{E11E0A80-BC9F-7773-53E5-CE439FE72A8A}"/>
          </ac:spMkLst>
        </pc:spChg>
        <pc:spChg chg="add del mod">
          <ac:chgData name="mhdshiran@outlook.com" userId="97b470faf816c981" providerId="LiveId" clId="{B35C8E9A-454E-4B54-97A3-13B656424544}" dt="2025-04-05T07:04:10.362" v="12050" actId="478"/>
          <ac:spMkLst>
            <pc:docMk/>
            <pc:sldMk cId="277760072" sldId="318"/>
            <ac:spMk id="10" creationId="{6176CB08-2838-5D76-8D67-E5C694CD7D1F}"/>
          </ac:spMkLst>
        </pc:spChg>
        <pc:spChg chg="add mod">
          <ac:chgData name="mhdshiran@outlook.com" userId="97b470faf816c981" providerId="LiveId" clId="{B35C8E9A-454E-4B54-97A3-13B656424544}" dt="2025-04-05T07:18:53.830" v="12199" actId="408"/>
          <ac:spMkLst>
            <pc:docMk/>
            <pc:sldMk cId="277760072" sldId="318"/>
            <ac:spMk id="11" creationId="{9E02A3F9-B40F-857E-4741-414ACEED5D9F}"/>
          </ac:spMkLst>
        </pc:spChg>
        <pc:spChg chg="add mod">
          <ac:chgData name="mhdshiran@outlook.com" userId="97b470faf816c981" providerId="LiveId" clId="{B35C8E9A-454E-4B54-97A3-13B656424544}" dt="2025-04-05T12:01:32.183" v="17405" actId="14826"/>
          <ac:spMkLst>
            <pc:docMk/>
            <pc:sldMk cId="277760072" sldId="318"/>
            <ac:spMk id="12" creationId="{43976BA2-C369-5840-962D-E4C92448DE30}"/>
          </ac:spMkLst>
        </pc:spChg>
        <pc:spChg chg="add mod">
          <ac:chgData name="mhdshiran@outlook.com" userId="97b470faf816c981" providerId="LiveId" clId="{B35C8E9A-454E-4B54-97A3-13B656424544}" dt="2025-04-05T07:18:53.830" v="12199" actId="408"/>
          <ac:spMkLst>
            <pc:docMk/>
            <pc:sldMk cId="277760072" sldId="318"/>
            <ac:spMk id="13" creationId="{2C4A1C79-641D-E251-F55E-B9669D5E8E8C}"/>
          </ac:spMkLst>
        </pc:spChg>
        <pc:spChg chg="add mod">
          <ac:chgData name="mhdshiran@outlook.com" userId="97b470faf816c981" providerId="LiveId" clId="{B35C8E9A-454E-4B54-97A3-13B656424544}" dt="2025-04-05T07:18:45.439" v="12198" actId="164"/>
          <ac:spMkLst>
            <pc:docMk/>
            <pc:sldMk cId="277760072" sldId="318"/>
            <ac:spMk id="14" creationId="{89FDC0F1-19A9-199D-DE3F-B3723EB1D3D6}"/>
          </ac:spMkLst>
        </pc:spChg>
        <pc:spChg chg="add mod">
          <ac:chgData name="mhdshiran@outlook.com" userId="97b470faf816c981" providerId="LiveId" clId="{B35C8E9A-454E-4B54-97A3-13B656424544}" dt="2025-04-05T07:18:53.830" v="12199" actId="408"/>
          <ac:spMkLst>
            <pc:docMk/>
            <pc:sldMk cId="277760072" sldId="318"/>
            <ac:spMk id="15" creationId="{8D36E0D2-8B7B-AFC6-DD48-E7025DB53B4F}"/>
          </ac:spMkLst>
        </pc:spChg>
        <pc:spChg chg="add mod">
          <ac:chgData name="mhdshiran@outlook.com" userId="97b470faf816c981" providerId="LiveId" clId="{B35C8E9A-454E-4B54-97A3-13B656424544}" dt="2025-04-05T07:16:13.536" v="12175" actId="571"/>
          <ac:spMkLst>
            <pc:docMk/>
            <pc:sldMk cId="277760072" sldId="318"/>
            <ac:spMk id="27" creationId="{F8395094-04A7-AE6B-DE06-F191B6764ACD}"/>
          </ac:spMkLst>
        </pc:spChg>
        <pc:spChg chg="del">
          <ac:chgData name="mhdshiran@outlook.com" userId="97b470faf816c981" providerId="LiveId" clId="{B35C8E9A-454E-4B54-97A3-13B656424544}" dt="2025-04-04T03:37:54.646" v="4875" actId="478"/>
          <ac:spMkLst>
            <pc:docMk/>
            <pc:sldMk cId="277760072" sldId="318"/>
            <ac:spMk id="50" creationId="{D29AF4B7-7502-ED05-3A48-0F0E284C8946}"/>
          </ac:spMkLst>
        </pc:spChg>
        <pc:spChg chg="del">
          <ac:chgData name="mhdshiran@outlook.com" userId="97b470faf816c981" providerId="LiveId" clId="{B35C8E9A-454E-4B54-97A3-13B656424544}" dt="2025-04-04T03:37:54.646" v="4875" actId="478"/>
          <ac:spMkLst>
            <pc:docMk/>
            <pc:sldMk cId="277760072" sldId="318"/>
            <ac:spMk id="54" creationId="{DD68CB2E-752F-F892-11E5-AB0DAE4E8754}"/>
          </ac:spMkLst>
        </pc:spChg>
        <pc:spChg chg="del">
          <ac:chgData name="mhdshiran@outlook.com" userId="97b470faf816c981" providerId="LiveId" clId="{B35C8E9A-454E-4B54-97A3-13B656424544}" dt="2025-04-04T03:37:54.646" v="4875" actId="478"/>
          <ac:spMkLst>
            <pc:docMk/>
            <pc:sldMk cId="277760072" sldId="318"/>
            <ac:spMk id="58" creationId="{3EC62697-C8C7-1A03-0E93-16870D1D9B26}"/>
          </ac:spMkLst>
        </pc:spChg>
        <pc:spChg chg="del">
          <ac:chgData name="mhdshiran@outlook.com" userId="97b470faf816c981" providerId="LiveId" clId="{B35C8E9A-454E-4B54-97A3-13B656424544}" dt="2025-04-04T03:37:54.646" v="4875" actId="478"/>
          <ac:spMkLst>
            <pc:docMk/>
            <pc:sldMk cId="277760072" sldId="318"/>
            <ac:spMk id="62" creationId="{673FF6A2-0C74-6D63-CBEC-9B097DACDCD9}"/>
          </ac:spMkLst>
        </pc:spChg>
        <pc:spChg chg="del">
          <ac:chgData name="mhdshiran@outlook.com" userId="97b470faf816c981" providerId="LiveId" clId="{B35C8E9A-454E-4B54-97A3-13B656424544}" dt="2025-04-04T03:37:54.646" v="4875" actId="478"/>
          <ac:spMkLst>
            <pc:docMk/>
            <pc:sldMk cId="277760072" sldId="318"/>
            <ac:spMk id="128" creationId="{A9F58E83-33A7-7B0C-3880-7EB3DAD77C80}"/>
          </ac:spMkLst>
        </pc:spChg>
        <pc:spChg chg="del">
          <ac:chgData name="mhdshiran@outlook.com" userId="97b470faf816c981" providerId="LiveId" clId="{B35C8E9A-454E-4B54-97A3-13B656424544}" dt="2025-04-04T03:37:54.646" v="4875" actId="478"/>
          <ac:spMkLst>
            <pc:docMk/>
            <pc:sldMk cId="277760072" sldId="318"/>
            <ac:spMk id="129" creationId="{D17DCF4F-2F64-B849-F843-4D13FC69127C}"/>
          </ac:spMkLst>
        </pc:spChg>
        <pc:spChg chg="del">
          <ac:chgData name="mhdshiran@outlook.com" userId="97b470faf816c981" providerId="LiveId" clId="{B35C8E9A-454E-4B54-97A3-13B656424544}" dt="2025-04-04T03:37:54.646" v="4875" actId="478"/>
          <ac:spMkLst>
            <pc:docMk/>
            <pc:sldMk cId="277760072" sldId="318"/>
            <ac:spMk id="130" creationId="{57A67BD7-2B85-EF95-0754-E941BE24B1C8}"/>
          </ac:spMkLst>
        </pc:spChg>
        <pc:spChg chg="del">
          <ac:chgData name="mhdshiran@outlook.com" userId="97b470faf816c981" providerId="LiveId" clId="{B35C8E9A-454E-4B54-97A3-13B656424544}" dt="2025-04-04T03:37:54.646" v="4875" actId="478"/>
          <ac:spMkLst>
            <pc:docMk/>
            <pc:sldMk cId="277760072" sldId="318"/>
            <ac:spMk id="131" creationId="{A866819D-7C61-83B4-DC77-29FD9EB2209D}"/>
          </ac:spMkLst>
        </pc:spChg>
        <pc:spChg chg="del">
          <ac:chgData name="mhdshiran@outlook.com" userId="97b470faf816c981" providerId="LiveId" clId="{B35C8E9A-454E-4B54-97A3-13B656424544}" dt="2025-04-05T07:01:51.948" v="11960" actId="478"/>
          <ac:spMkLst>
            <pc:docMk/>
            <pc:sldMk cId="277760072" sldId="318"/>
            <ac:spMk id="140" creationId="{BB2FAA88-FCDE-F922-D748-653AEA92B0D9}"/>
          </ac:spMkLst>
        </pc:spChg>
        <pc:grpChg chg="add mod">
          <ac:chgData name="mhdshiran@outlook.com" userId="97b470faf816c981" providerId="LiveId" clId="{B35C8E9A-454E-4B54-97A3-13B656424544}" dt="2025-04-05T12:01:32.183" v="17405" actId="14826"/>
          <ac:grpSpMkLst>
            <pc:docMk/>
            <pc:sldMk cId="277760072" sldId="318"/>
            <ac:grpSpMk id="30" creationId="{E100F7A2-403E-ACBE-3A3F-DE529B0502B2}"/>
          </ac:grpSpMkLst>
        </pc:grpChg>
        <pc:grpChg chg="add mod">
          <ac:chgData name="mhdshiran@outlook.com" userId="97b470faf816c981" providerId="LiveId" clId="{B35C8E9A-454E-4B54-97A3-13B656424544}" dt="2025-04-05T07:18:53.830" v="12199" actId="408"/>
          <ac:grpSpMkLst>
            <pc:docMk/>
            <pc:sldMk cId="277760072" sldId="318"/>
            <ac:grpSpMk id="31" creationId="{5E258DEE-7218-FA2C-052B-E648743D6401}"/>
          </ac:grpSpMkLst>
        </pc:grpChg>
        <pc:grpChg chg="add mod">
          <ac:chgData name="mhdshiran@outlook.com" userId="97b470faf816c981" providerId="LiveId" clId="{B35C8E9A-454E-4B54-97A3-13B656424544}" dt="2025-04-05T07:18:53.830" v="12199" actId="408"/>
          <ac:grpSpMkLst>
            <pc:docMk/>
            <pc:sldMk cId="277760072" sldId="318"/>
            <ac:grpSpMk id="32" creationId="{EB4BE384-2273-BD99-C972-85E11A43EE1E}"/>
          </ac:grpSpMkLst>
        </pc:grpChg>
        <pc:grpChg chg="add mod">
          <ac:chgData name="mhdshiran@outlook.com" userId="97b470faf816c981" providerId="LiveId" clId="{B35C8E9A-454E-4B54-97A3-13B656424544}" dt="2025-04-05T07:18:53.830" v="12199" actId="408"/>
          <ac:grpSpMkLst>
            <pc:docMk/>
            <pc:sldMk cId="277760072" sldId="318"/>
            <ac:grpSpMk id="33" creationId="{EC7A9A0D-8124-C517-BDE5-9D824ACF99AD}"/>
          </ac:grpSpMkLst>
        </pc:grpChg>
        <pc:grpChg chg="add mod">
          <ac:chgData name="mhdshiran@outlook.com" userId="97b470faf816c981" providerId="LiveId" clId="{B35C8E9A-454E-4B54-97A3-13B656424544}" dt="2025-04-05T07:18:45.439" v="12198" actId="164"/>
          <ac:grpSpMkLst>
            <pc:docMk/>
            <pc:sldMk cId="277760072" sldId="318"/>
            <ac:grpSpMk id="34" creationId="{E04E2637-1E4B-34F3-4C17-868BF75091F4}"/>
          </ac:grpSpMkLst>
        </pc:grpChg>
        <pc:picChg chg="add del mod">
          <ac:chgData name="mhdshiran@outlook.com" userId="97b470faf816c981" providerId="LiveId" clId="{B35C8E9A-454E-4B54-97A3-13B656424544}" dt="2025-04-05T12:34:43.906" v="18238" actId="478"/>
          <ac:picMkLst>
            <pc:docMk/>
            <pc:sldMk cId="277760072" sldId="318"/>
            <ac:picMk id="2" creationId="{F70AE738-970C-A7F2-DC55-023E14FB36F9}"/>
          </ac:picMkLst>
        </pc:picChg>
        <pc:picChg chg="add mod">
          <ac:chgData name="mhdshiran@outlook.com" userId="97b470faf816c981" providerId="LiveId" clId="{B35C8E9A-454E-4B54-97A3-13B656424544}" dt="2025-04-05T07:02:04.930" v="11963" actId="1076"/>
          <ac:picMkLst>
            <pc:docMk/>
            <pc:sldMk cId="277760072" sldId="318"/>
            <ac:picMk id="16" creationId="{09A84F21-C4BD-1DA7-6140-7539C85EE92B}"/>
          </ac:picMkLst>
        </pc:picChg>
        <pc:picChg chg="add mod">
          <ac:chgData name="mhdshiran@outlook.com" userId="97b470faf816c981" providerId="LiveId" clId="{B35C8E9A-454E-4B54-97A3-13B656424544}" dt="2025-04-05T07:02:19.588" v="11968" actId="1076"/>
          <ac:picMkLst>
            <pc:docMk/>
            <pc:sldMk cId="277760072" sldId="318"/>
            <ac:picMk id="17" creationId="{B356EF4D-D11E-E80C-ACED-1437820B52BE}"/>
          </ac:picMkLst>
        </pc:picChg>
        <pc:picChg chg="add del mod">
          <ac:chgData name="mhdshiran@outlook.com" userId="97b470faf816c981" providerId="LiveId" clId="{B35C8E9A-454E-4B54-97A3-13B656424544}" dt="2025-04-05T07:18:53.830" v="12199" actId="408"/>
          <ac:picMkLst>
            <pc:docMk/>
            <pc:sldMk cId="277760072" sldId="318"/>
            <ac:picMk id="18" creationId="{88574636-1E73-9B98-6FE1-963F673560F5}"/>
          </ac:picMkLst>
        </pc:picChg>
        <pc:picChg chg="add mod">
          <ac:chgData name="mhdshiran@outlook.com" userId="97b470faf816c981" providerId="LiveId" clId="{B35C8E9A-454E-4B54-97A3-13B656424544}" dt="2025-04-05T07:03:46.203" v="12034"/>
          <ac:picMkLst>
            <pc:docMk/>
            <pc:sldMk cId="277760072" sldId="318"/>
            <ac:picMk id="19" creationId="{2575931C-F88E-ECC3-7E1A-5EBE07A6D0AA}"/>
          </ac:picMkLst>
        </pc:picChg>
        <pc:picChg chg="add del mod modCrop">
          <ac:chgData name="mhdshiran@outlook.com" userId="97b470faf816c981" providerId="LiveId" clId="{B35C8E9A-454E-4B54-97A3-13B656424544}" dt="2025-04-05T07:15:59.245" v="12173" actId="478"/>
          <ac:picMkLst>
            <pc:docMk/>
            <pc:sldMk cId="277760072" sldId="318"/>
            <ac:picMk id="21" creationId="{E94C2106-BAE0-F399-EEA4-DE55C55C329F}"/>
          </ac:picMkLst>
        </pc:picChg>
        <pc:picChg chg="add mod">
          <ac:chgData name="mhdshiran@outlook.com" userId="97b470faf816c981" providerId="LiveId" clId="{B35C8E9A-454E-4B54-97A3-13B656424544}" dt="2025-04-05T07:15:34.880" v="12165" actId="571"/>
          <ac:picMkLst>
            <pc:docMk/>
            <pc:sldMk cId="277760072" sldId="318"/>
            <ac:picMk id="22" creationId="{1D0E4D81-A1E3-7EAD-9189-E67B42E22170}"/>
          </ac:picMkLst>
        </pc:picChg>
        <pc:picChg chg="add mod">
          <ac:chgData name="mhdshiran@outlook.com" userId="97b470faf816c981" providerId="LiveId" clId="{B35C8E9A-454E-4B54-97A3-13B656424544}" dt="2025-04-05T07:15:36.885" v="12167" actId="571"/>
          <ac:picMkLst>
            <pc:docMk/>
            <pc:sldMk cId="277760072" sldId="318"/>
            <ac:picMk id="23" creationId="{2A701F30-FD67-9F18-4DF2-B789CFD115F9}"/>
          </ac:picMkLst>
        </pc:picChg>
        <pc:picChg chg="add mod">
          <ac:chgData name="mhdshiran@outlook.com" userId="97b470faf816c981" providerId="LiveId" clId="{B35C8E9A-454E-4B54-97A3-13B656424544}" dt="2025-04-05T12:01:32.183" v="17405" actId="14826"/>
          <ac:picMkLst>
            <pc:docMk/>
            <pc:sldMk cId="277760072" sldId="318"/>
            <ac:picMk id="24" creationId="{63BF7AFF-C2E3-4482-7A88-F52F6D9FB7EC}"/>
          </ac:picMkLst>
        </pc:picChg>
        <pc:picChg chg="add del mod">
          <ac:chgData name="mhdshiran@outlook.com" userId="97b470faf816c981" providerId="LiveId" clId="{B35C8E9A-454E-4B54-97A3-13B656424544}" dt="2025-04-05T07:15:45.780" v="12170" actId="21"/>
          <ac:picMkLst>
            <pc:docMk/>
            <pc:sldMk cId="277760072" sldId="318"/>
            <ac:picMk id="25" creationId="{1747C99B-7064-C0ED-B536-91F80C3F0FDB}"/>
          </ac:picMkLst>
        </pc:picChg>
        <pc:picChg chg="add mod">
          <ac:chgData name="mhdshiran@outlook.com" userId="97b470faf816c981" providerId="LiveId" clId="{B35C8E9A-454E-4B54-97A3-13B656424544}" dt="2025-04-05T07:18:45.439" v="12198" actId="164"/>
          <ac:picMkLst>
            <pc:docMk/>
            <pc:sldMk cId="277760072" sldId="318"/>
            <ac:picMk id="26" creationId="{1747C99B-7064-C0ED-B536-91F80C3F0FDB}"/>
          </ac:picMkLst>
        </pc:picChg>
        <pc:picChg chg="add mod">
          <ac:chgData name="mhdshiran@outlook.com" userId="97b470faf816c981" providerId="LiveId" clId="{B35C8E9A-454E-4B54-97A3-13B656424544}" dt="2025-04-05T07:16:13.536" v="12175" actId="571"/>
          <ac:picMkLst>
            <pc:docMk/>
            <pc:sldMk cId="277760072" sldId="318"/>
            <ac:picMk id="28" creationId="{E6469529-8EFB-132F-21E1-3C06F387F87A}"/>
          </ac:picMkLst>
        </pc:picChg>
        <pc:picChg chg="add mod">
          <ac:chgData name="mhdshiran@outlook.com" userId="97b470faf816c981" providerId="LiveId" clId="{B35C8E9A-454E-4B54-97A3-13B656424544}" dt="2025-04-05T07:17:42.219" v="12188" actId="571"/>
          <ac:picMkLst>
            <pc:docMk/>
            <pc:sldMk cId="277760072" sldId="318"/>
            <ac:picMk id="29" creationId="{4E0FEFEA-5ADD-8F7F-E64E-A9F30AA56751}"/>
          </ac:picMkLst>
        </pc:picChg>
        <pc:picChg chg="del">
          <ac:chgData name="mhdshiran@outlook.com" userId="97b470faf816c981" providerId="LiveId" clId="{B35C8E9A-454E-4B54-97A3-13B656424544}" dt="2025-04-04T03:37:54.646" v="4875" actId="478"/>
          <ac:picMkLst>
            <pc:docMk/>
            <pc:sldMk cId="277760072" sldId="318"/>
            <ac:picMk id="52" creationId="{AEB4B3F8-3745-47A7-F824-F8CC36BC2D95}"/>
          </ac:picMkLst>
        </pc:picChg>
        <pc:picChg chg="del">
          <ac:chgData name="mhdshiran@outlook.com" userId="97b470faf816c981" providerId="LiveId" clId="{B35C8E9A-454E-4B54-97A3-13B656424544}" dt="2025-04-04T03:37:54.646" v="4875" actId="478"/>
          <ac:picMkLst>
            <pc:docMk/>
            <pc:sldMk cId="277760072" sldId="318"/>
            <ac:picMk id="56" creationId="{B7E61645-4628-66F8-428C-31F281F8078E}"/>
          </ac:picMkLst>
        </pc:picChg>
        <pc:picChg chg="add mod">
          <ac:chgData name="mhdshiran@outlook.com" userId="97b470faf816c981" providerId="LiveId" clId="{B35C8E9A-454E-4B54-97A3-13B656424544}" dt="2025-04-05T07:18:53.830" v="12199" actId="408"/>
          <ac:picMkLst>
            <pc:docMk/>
            <pc:sldMk cId="277760072" sldId="318"/>
            <ac:picMk id="2050" creationId="{F35D4ED9-E1C6-2898-D98D-8DFC7F384D41}"/>
          </ac:picMkLst>
        </pc:picChg>
        <pc:picChg chg="add mod">
          <ac:chgData name="mhdshiran@outlook.com" userId="97b470faf816c981" providerId="LiveId" clId="{B35C8E9A-454E-4B54-97A3-13B656424544}" dt="2025-04-05T07:18:53.830" v="12199" actId="408"/>
          <ac:picMkLst>
            <pc:docMk/>
            <pc:sldMk cId="277760072" sldId="318"/>
            <ac:picMk id="2052" creationId="{5F389BF7-8FFD-0641-6342-46D9F06D6C7F}"/>
          </ac:picMkLst>
        </pc:picChg>
        <pc:picChg chg="add mod">
          <ac:chgData name="mhdshiran@outlook.com" userId="97b470faf816c981" providerId="LiveId" clId="{B35C8E9A-454E-4B54-97A3-13B656424544}" dt="2025-04-05T07:06:25.648" v="12074"/>
          <ac:picMkLst>
            <pc:docMk/>
            <pc:sldMk cId="277760072" sldId="318"/>
            <ac:picMk id="2054" creationId="{A108B5C5-F51E-80B8-F5DC-62980D367072}"/>
          </ac:picMkLst>
        </pc:picChg>
        <pc:cxnChg chg="del">
          <ac:chgData name="mhdshiran@outlook.com" userId="97b470faf816c981" providerId="LiveId" clId="{B35C8E9A-454E-4B54-97A3-13B656424544}" dt="2025-04-05T07:01:51.948" v="11960" actId="478"/>
          <ac:cxnSpMkLst>
            <pc:docMk/>
            <pc:sldMk cId="277760072" sldId="318"/>
            <ac:cxnSpMk id="138" creationId="{D6F760EC-1D93-0B64-D3F3-52FD55BDF8BB}"/>
          </ac:cxnSpMkLst>
        </pc:cxnChg>
      </pc:sldChg>
      <pc:sldChg chg="addSp modSp del mod ord modShow">
        <pc:chgData name="mhdshiran@outlook.com" userId="97b470faf816c981" providerId="LiveId" clId="{B35C8E9A-454E-4B54-97A3-13B656424544}" dt="2025-04-05T10:02:28.751" v="14406" actId="47"/>
        <pc:sldMkLst>
          <pc:docMk/>
          <pc:sldMk cId="331466480" sldId="319"/>
        </pc:sldMkLst>
        <pc:spChg chg="add mod">
          <ac:chgData name="mhdshiran@outlook.com" userId="97b470faf816c981" providerId="LiveId" clId="{B35C8E9A-454E-4B54-97A3-13B656424544}" dt="2025-04-04T18:31:01.630" v="6554"/>
          <ac:spMkLst>
            <pc:docMk/>
            <pc:sldMk cId="331466480" sldId="319"/>
            <ac:spMk id="24" creationId="{E3DBAB27-8D6F-FD20-8504-6C081A7137A9}"/>
          </ac:spMkLst>
        </pc:spChg>
        <pc:graphicFrameChg chg="add mod">
          <ac:chgData name="mhdshiran@outlook.com" userId="97b470faf816c981" providerId="LiveId" clId="{B35C8E9A-454E-4B54-97A3-13B656424544}" dt="2025-04-04T18:31:01.630" v="6554"/>
          <ac:graphicFrameMkLst>
            <pc:docMk/>
            <pc:sldMk cId="331466480" sldId="319"/>
            <ac:graphicFrameMk id="23" creationId="{DDD61A09-F665-D2EA-FA0E-C615515E66B0}"/>
          </ac:graphicFrameMkLst>
        </pc:graphicFrameChg>
      </pc:sldChg>
      <pc:sldChg chg="addSp delSp modSp add mod ord">
        <pc:chgData name="mhdshiran@outlook.com" userId="97b470faf816c981" providerId="LiveId" clId="{B35C8E9A-454E-4B54-97A3-13B656424544}" dt="2025-04-05T12:34:27.620" v="18220"/>
        <pc:sldMkLst>
          <pc:docMk/>
          <pc:sldMk cId="1714329269" sldId="320"/>
        </pc:sldMkLst>
        <pc:spChg chg="add mod">
          <ac:chgData name="mhdshiran@outlook.com" userId="97b470faf816c981" providerId="LiveId" clId="{B35C8E9A-454E-4B54-97A3-13B656424544}" dt="2025-04-05T12:05:47.552" v="17555" actId="20577"/>
          <ac:spMkLst>
            <pc:docMk/>
            <pc:sldMk cId="1714329269" sldId="320"/>
            <ac:spMk id="2" creationId="{79BED9AD-7DD6-61CB-3509-B8BDAD76868A}"/>
          </ac:spMkLst>
        </pc:spChg>
        <pc:spChg chg="add del mod">
          <ac:chgData name="mhdshiran@outlook.com" userId="97b470faf816c981" providerId="LiveId" clId="{B35C8E9A-454E-4B54-97A3-13B656424544}" dt="2025-04-05T02:31:42.523" v="9515" actId="115"/>
          <ac:spMkLst>
            <pc:docMk/>
            <pc:sldMk cId="1714329269" sldId="320"/>
            <ac:spMk id="2" creationId="{CED8D2D3-A954-8B50-771C-1A525F169690}"/>
          </ac:spMkLst>
        </pc:spChg>
        <pc:spChg chg="add mod">
          <ac:chgData name="mhdshiran@outlook.com" userId="97b470faf816c981" providerId="LiveId" clId="{B35C8E9A-454E-4B54-97A3-13B656424544}" dt="2025-04-05T04:55:04.674" v="10908" actId="1076"/>
          <ac:spMkLst>
            <pc:docMk/>
            <pc:sldMk cId="1714329269" sldId="320"/>
            <ac:spMk id="3" creationId="{65386177-3B23-006F-F68B-0332C48DB8C3}"/>
          </ac:spMkLst>
        </pc:spChg>
        <pc:spChg chg="mod">
          <ac:chgData name="mhdshiran@outlook.com" userId="97b470faf816c981" providerId="LiveId" clId="{B35C8E9A-454E-4B54-97A3-13B656424544}" dt="2025-04-05T02:14:25.125" v="9304" actId="1076"/>
          <ac:spMkLst>
            <pc:docMk/>
            <pc:sldMk cId="1714329269" sldId="320"/>
            <ac:spMk id="4" creationId="{2D0594CC-1BF6-FB41-00C4-08FB61A7C9D4}"/>
          </ac:spMkLst>
        </pc:spChg>
        <pc:spChg chg="mod">
          <ac:chgData name="mhdshiran@outlook.com" userId="97b470faf816c981" providerId="LiveId" clId="{B35C8E9A-454E-4B54-97A3-13B656424544}" dt="2025-04-05T02:14:25.125" v="9304" actId="1076"/>
          <ac:spMkLst>
            <pc:docMk/>
            <pc:sldMk cId="1714329269" sldId="320"/>
            <ac:spMk id="5" creationId="{4E1C2C80-800E-8CE9-87A4-E3D37034615C}"/>
          </ac:spMkLst>
        </pc:spChg>
        <pc:spChg chg="add del mod">
          <ac:chgData name="mhdshiran@outlook.com" userId="97b470faf816c981" providerId="LiveId" clId="{B35C8E9A-454E-4B54-97A3-13B656424544}" dt="2025-04-05T12:09:11.556" v="17694" actId="478"/>
          <ac:spMkLst>
            <pc:docMk/>
            <pc:sldMk cId="1714329269" sldId="320"/>
            <ac:spMk id="5" creationId="{5475A7A0-B43B-DE20-9FAE-603DE1EE6042}"/>
          </ac:spMkLst>
        </pc:spChg>
        <pc:spChg chg="add mod">
          <ac:chgData name="mhdshiran@outlook.com" userId="97b470faf816c981" providerId="LiveId" clId="{B35C8E9A-454E-4B54-97A3-13B656424544}" dt="2025-04-05T12:09:33.309" v="17715" actId="1035"/>
          <ac:spMkLst>
            <pc:docMk/>
            <pc:sldMk cId="1714329269" sldId="320"/>
            <ac:spMk id="6" creationId="{08BA19A9-AD99-368F-A28A-A3FF80C062AD}"/>
          </ac:spMkLst>
        </pc:spChg>
        <pc:spChg chg="mod">
          <ac:chgData name="mhdshiran@outlook.com" userId="97b470faf816c981" providerId="LiveId" clId="{B35C8E9A-454E-4B54-97A3-13B656424544}" dt="2025-04-05T02:14:25.125" v="9304" actId="1076"/>
          <ac:spMkLst>
            <pc:docMk/>
            <pc:sldMk cId="1714329269" sldId="320"/>
            <ac:spMk id="6" creationId="{A1A24406-81A5-9A91-742A-B0B7FC042582}"/>
          </ac:spMkLst>
        </pc:spChg>
        <pc:spChg chg="mod">
          <ac:chgData name="mhdshiran@outlook.com" userId="97b470faf816c981" providerId="LiveId" clId="{B35C8E9A-454E-4B54-97A3-13B656424544}" dt="2025-04-05T02:14:25.125" v="9304" actId="1076"/>
          <ac:spMkLst>
            <pc:docMk/>
            <pc:sldMk cId="1714329269" sldId="320"/>
            <ac:spMk id="7" creationId="{4BDC3548-01A8-A1B3-477D-96041B84E6B9}"/>
          </ac:spMkLst>
        </pc:spChg>
        <pc:spChg chg="add del mod">
          <ac:chgData name="mhdshiran@outlook.com" userId="97b470faf816c981" providerId="LiveId" clId="{B35C8E9A-454E-4B54-97A3-13B656424544}" dt="2025-04-05T02:31:20.921" v="9471" actId="11529"/>
          <ac:spMkLst>
            <pc:docMk/>
            <pc:sldMk cId="1714329269" sldId="320"/>
            <ac:spMk id="8" creationId="{6CC68C5A-F37F-35BC-62D5-96430A548982}"/>
          </ac:spMkLst>
        </pc:spChg>
        <pc:spChg chg="add mod">
          <ac:chgData name="mhdshiran@outlook.com" userId="97b470faf816c981" providerId="LiveId" clId="{B35C8E9A-454E-4B54-97A3-13B656424544}" dt="2025-04-05T12:06:40.857" v="17590" actId="20577"/>
          <ac:spMkLst>
            <pc:docMk/>
            <pc:sldMk cId="1714329269" sldId="320"/>
            <ac:spMk id="8" creationId="{CF6B82B8-2486-07FA-305F-1B12ED9E1787}"/>
          </ac:spMkLst>
        </pc:spChg>
        <pc:spChg chg="add mod">
          <ac:chgData name="mhdshiran@outlook.com" userId="97b470faf816c981" providerId="LiveId" clId="{B35C8E9A-454E-4B54-97A3-13B656424544}" dt="2025-04-05T02:31:45.959" v="9535" actId="1038"/>
          <ac:spMkLst>
            <pc:docMk/>
            <pc:sldMk cId="1714329269" sldId="320"/>
            <ac:spMk id="9" creationId="{3B5A67B6-C07A-F439-91D7-67AA9CF22D80}"/>
          </ac:spMkLst>
        </pc:spChg>
        <pc:spChg chg="add del mod">
          <ac:chgData name="mhdshiran@outlook.com" userId="97b470faf816c981" providerId="LiveId" clId="{B35C8E9A-454E-4B54-97A3-13B656424544}" dt="2025-04-05T12:07:44.663" v="17650" actId="21"/>
          <ac:spMkLst>
            <pc:docMk/>
            <pc:sldMk cId="1714329269" sldId="320"/>
            <ac:spMk id="9" creationId="{BBD8EF18-499C-565A-50F6-73CE9E1EF119}"/>
          </ac:spMkLst>
        </pc:spChg>
        <pc:spChg chg="add mod">
          <ac:chgData name="mhdshiran@outlook.com" userId="97b470faf816c981" providerId="LiveId" clId="{B35C8E9A-454E-4B54-97A3-13B656424544}" dt="2025-04-05T02:35:00.316" v="9646" actId="1076"/>
          <ac:spMkLst>
            <pc:docMk/>
            <pc:sldMk cId="1714329269" sldId="320"/>
            <ac:spMk id="10" creationId="{659DC0FF-1722-293E-3B8D-000A41E14232}"/>
          </ac:spMkLst>
        </pc:spChg>
        <pc:spChg chg="add del mod">
          <ac:chgData name="mhdshiran@outlook.com" userId="97b470faf816c981" providerId="LiveId" clId="{B35C8E9A-454E-4B54-97A3-13B656424544}" dt="2025-04-05T12:07:45.712" v="17651" actId="478"/>
          <ac:spMkLst>
            <pc:docMk/>
            <pc:sldMk cId="1714329269" sldId="320"/>
            <ac:spMk id="10" creationId="{94CF8225-CF13-66F2-777A-B5BCFEB4105D}"/>
          </ac:spMkLst>
        </pc:spChg>
        <pc:spChg chg="add mod">
          <ac:chgData name="mhdshiran@outlook.com" userId="97b470faf816c981" providerId="LiveId" clId="{B35C8E9A-454E-4B54-97A3-13B656424544}" dt="2025-04-05T12:09:33.309" v="17715" actId="1035"/>
          <ac:spMkLst>
            <pc:docMk/>
            <pc:sldMk cId="1714329269" sldId="320"/>
            <ac:spMk id="11" creationId="{BBD8EF18-499C-565A-50F6-73CE9E1EF119}"/>
          </ac:spMkLst>
        </pc:spChg>
        <pc:spChg chg="add mod">
          <ac:chgData name="mhdshiran@outlook.com" userId="97b470faf816c981" providerId="LiveId" clId="{B35C8E9A-454E-4B54-97A3-13B656424544}" dt="2025-04-05T12:09:56.348" v="17722" actId="1076"/>
          <ac:spMkLst>
            <pc:docMk/>
            <pc:sldMk cId="1714329269" sldId="320"/>
            <ac:spMk id="19" creationId="{CB4B633D-20EE-B85A-C0BE-F2895F2A9269}"/>
          </ac:spMkLst>
        </pc:spChg>
        <pc:spChg chg="add mod">
          <ac:chgData name="mhdshiran@outlook.com" userId="97b470faf816c981" providerId="LiveId" clId="{B35C8E9A-454E-4B54-97A3-13B656424544}" dt="2025-04-05T12:10:07.006" v="17725" actId="14100"/>
          <ac:spMkLst>
            <pc:docMk/>
            <pc:sldMk cId="1714329269" sldId="320"/>
            <ac:spMk id="21" creationId="{52DC47B9-5AEC-D396-FAE3-25E577E71A0C}"/>
          </ac:spMkLst>
        </pc:spChg>
        <pc:spChg chg="mod">
          <ac:chgData name="mhdshiran@outlook.com" userId="97b470faf816c981" providerId="LiveId" clId="{B35C8E9A-454E-4B54-97A3-13B656424544}" dt="2025-04-05T04:54:47.044" v="10907" actId="2085"/>
          <ac:spMkLst>
            <pc:docMk/>
            <pc:sldMk cId="1714329269" sldId="320"/>
            <ac:spMk id="26" creationId="{066705A3-0FC4-EF36-D46D-2AD6F7153104}"/>
          </ac:spMkLst>
        </pc:spChg>
        <pc:spChg chg="mod">
          <ac:chgData name="mhdshiran@outlook.com" userId="97b470faf816c981" providerId="LiveId" clId="{B35C8E9A-454E-4B54-97A3-13B656424544}" dt="2025-04-05T12:09:05.611" v="17693" actId="1036"/>
          <ac:spMkLst>
            <pc:docMk/>
            <pc:sldMk cId="1714329269" sldId="320"/>
            <ac:spMk id="29" creationId="{F568CCF5-ABB7-70DB-54B2-64704885022B}"/>
          </ac:spMkLst>
        </pc:spChg>
        <pc:spChg chg="mod">
          <ac:chgData name="mhdshiran@outlook.com" userId="97b470faf816c981" providerId="LiveId" clId="{B35C8E9A-454E-4B54-97A3-13B656424544}" dt="2025-04-05T12:11:54.850" v="17738" actId="164"/>
          <ac:spMkLst>
            <pc:docMk/>
            <pc:sldMk cId="1714329269" sldId="320"/>
            <ac:spMk id="30" creationId="{7F124EB6-892C-939B-4BAD-C0067802075A}"/>
          </ac:spMkLst>
        </pc:spChg>
        <pc:spChg chg="mod">
          <ac:chgData name="mhdshiran@outlook.com" userId="97b470faf816c981" providerId="LiveId" clId="{B35C8E9A-454E-4B54-97A3-13B656424544}" dt="2025-04-05T12:11:57.152" v="17739" actId="164"/>
          <ac:spMkLst>
            <pc:docMk/>
            <pc:sldMk cId="1714329269" sldId="320"/>
            <ac:spMk id="31" creationId="{57965FFE-B6F0-2192-06CD-E3FD645F4B85}"/>
          </ac:spMkLst>
        </pc:spChg>
        <pc:spChg chg="mod">
          <ac:chgData name="mhdshiran@outlook.com" userId="97b470faf816c981" providerId="LiveId" clId="{B35C8E9A-454E-4B54-97A3-13B656424544}" dt="2025-04-05T12:11:59.237" v="17740" actId="164"/>
          <ac:spMkLst>
            <pc:docMk/>
            <pc:sldMk cId="1714329269" sldId="320"/>
            <ac:spMk id="32" creationId="{5D6FDEFE-AD43-7955-5A50-0324553EDCA3}"/>
          </ac:spMkLst>
        </pc:spChg>
        <pc:spChg chg="mod">
          <ac:chgData name="mhdshiran@outlook.com" userId="97b470faf816c981" providerId="LiveId" clId="{B35C8E9A-454E-4B54-97A3-13B656424544}" dt="2025-04-05T12:12:03.571" v="17741" actId="164"/>
          <ac:spMkLst>
            <pc:docMk/>
            <pc:sldMk cId="1714329269" sldId="320"/>
            <ac:spMk id="33" creationId="{ECBBD772-8D4B-2033-8CBD-219A2C5F93B8}"/>
          </ac:spMkLst>
        </pc:spChg>
        <pc:spChg chg="mod">
          <ac:chgData name="mhdshiran@outlook.com" userId="97b470faf816c981" providerId="LiveId" clId="{B35C8E9A-454E-4B54-97A3-13B656424544}" dt="2025-04-05T12:12:06.197" v="17742" actId="164"/>
          <ac:spMkLst>
            <pc:docMk/>
            <pc:sldMk cId="1714329269" sldId="320"/>
            <ac:spMk id="34" creationId="{806B2287-4C68-7E38-0624-92BAA21EB8E9}"/>
          </ac:spMkLst>
        </pc:spChg>
        <pc:spChg chg="mod">
          <ac:chgData name="mhdshiran@outlook.com" userId="97b470faf816c981" providerId="LiveId" clId="{B35C8E9A-454E-4B54-97A3-13B656424544}" dt="2025-04-05T12:12:08.647" v="17743" actId="164"/>
          <ac:spMkLst>
            <pc:docMk/>
            <pc:sldMk cId="1714329269" sldId="320"/>
            <ac:spMk id="35" creationId="{183FA204-AC2D-09C1-8E53-6E556B0DB5AE}"/>
          </ac:spMkLst>
        </pc:spChg>
        <pc:spChg chg="mod">
          <ac:chgData name="mhdshiran@outlook.com" userId="97b470faf816c981" providerId="LiveId" clId="{B35C8E9A-454E-4B54-97A3-13B656424544}" dt="2025-04-05T12:18:23.969" v="18075" actId="1037"/>
          <ac:spMkLst>
            <pc:docMk/>
            <pc:sldMk cId="1714329269" sldId="320"/>
            <ac:spMk id="36" creationId="{E7BD81B1-3C67-93EF-CF24-C139D924AFE1}"/>
          </ac:spMkLst>
        </pc:spChg>
        <pc:spChg chg="mod">
          <ac:chgData name="mhdshiran@outlook.com" userId="97b470faf816c981" providerId="LiveId" clId="{B35C8E9A-454E-4B54-97A3-13B656424544}" dt="2025-04-05T12:17:08.364" v="17971" actId="20577"/>
          <ac:spMkLst>
            <pc:docMk/>
            <pc:sldMk cId="1714329269" sldId="320"/>
            <ac:spMk id="38" creationId="{BE1BE76A-EB74-583C-55F9-7899569FFEBF}"/>
          </ac:spMkLst>
        </pc:spChg>
        <pc:spChg chg="add mod">
          <ac:chgData name="mhdshiran@outlook.com" userId="97b470faf816c981" providerId="LiveId" clId="{B35C8E9A-454E-4B54-97A3-13B656424544}" dt="2025-04-05T12:18:19.515" v="18062" actId="1037"/>
          <ac:spMkLst>
            <pc:docMk/>
            <pc:sldMk cId="1714329269" sldId="320"/>
            <ac:spMk id="41" creationId="{DD1765A7-FF73-DAC0-FDCA-D3DDC942EB8D}"/>
          </ac:spMkLst>
        </pc:spChg>
        <pc:spChg chg="add mod">
          <ac:chgData name="mhdshiran@outlook.com" userId="97b470faf816c981" providerId="LiveId" clId="{B35C8E9A-454E-4B54-97A3-13B656424544}" dt="2025-04-05T12:18:19.515" v="18062" actId="1037"/>
          <ac:spMkLst>
            <pc:docMk/>
            <pc:sldMk cId="1714329269" sldId="320"/>
            <ac:spMk id="42" creationId="{8F80C89B-DCEA-8B75-D844-0F199B933ADF}"/>
          </ac:spMkLst>
        </pc:spChg>
        <pc:spChg chg="add mod">
          <ac:chgData name="mhdshiran@outlook.com" userId="97b470faf816c981" providerId="LiveId" clId="{B35C8E9A-454E-4B54-97A3-13B656424544}" dt="2025-04-05T12:18:08.228" v="18042" actId="1076"/>
          <ac:spMkLst>
            <pc:docMk/>
            <pc:sldMk cId="1714329269" sldId="320"/>
            <ac:spMk id="43" creationId="{1A0DFFE2-6800-968E-83EF-1150EE55BE06}"/>
          </ac:spMkLst>
        </pc:spChg>
        <pc:spChg chg="del mod">
          <ac:chgData name="mhdshiran@outlook.com" userId="97b470faf816c981" providerId="LiveId" clId="{B35C8E9A-454E-4B54-97A3-13B656424544}" dt="2025-04-05T12:04:51.619" v="17474" actId="478"/>
          <ac:spMkLst>
            <pc:docMk/>
            <pc:sldMk cId="1714329269" sldId="320"/>
            <ac:spMk id="179" creationId="{82E41926-2FA0-2341-BC96-4C7189C5D6CB}"/>
          </ac:spMkLst>
        </pc:spChg>
        <pc:spChg chg="del">
          <ac:chgData name="mhdshiran@outlook.com" userId="97b470faf816c981" providerId="LiveId" clId="{B35C8E9A-454E-4B54-97A3-13B656424544}" dt="2025-04-04T03:41:38.967" v="4914" actId="478"/>
          <ac:spMkLst>
            <pc:docMk/>
            <pc:sldMk cId="1714329269" sldId="320"/>
            <ac:spMk id="180" creationId="{640A9662-6141-A75E-4360-BBBA53AFD3AC}"/>
          </ac:spMkLst>
        </pc:spChg>
        <pc:spChg chg="del">
          <ac:chgData name="mhdshiran@outlook.com" userId="97b470faf816c981" providerId="LiveId" clId="{B35C8E9A-454E-4B54-97A3-13B656424544}" dt="2025-04-04T03:41:38.967" v="4914" actId="478"/>
          <ac:spMkLst>
            <pc:docMk/>
            <pc:sldMk cId="1714329269" sldId="320"/>
            <ac:spMk id="181" creationId="{C3265B51-46E5-2562-7A19-5352D935C55E}"/>
          </ac:spMkLst>
        </pc:spChg>
        <pc:spChg chg="del">
          <ac:chgData name="mhdshiran@outlook.com" userId="97b470faf816c981" providerId="LiveId" clId="{B35C8E9A-454E-4B54-97A3-13B656424544}" dt="2025-04-04T03:41:38.967" v="4914" actId="478"/>
          <ac:spMkLst>
            <pc:docMk/>
            <pc:sldMk cId="1714329269" sldId="320"/>
            <ac:spMk id="182" creationId="{540EBDBC-C6FD-443B-61EE-019594EBD614}"/>
          </ac:spMkLst>
        </pc:spChg>
        <pc:spChg chg="del mod topLvl">
          <ac:chgData name="mhdshiran@outlook.com" userId="97b470faf816c981" providerId="LiveId" clId="{B35C8E9A-454E-4B54-97A3-13B656424544}" dt="2025-04-05T04:58:42.535" v="10937" actId="478"/>
          <ac:spMkLst>
            <pc:docMk/>
            <pc:sldMk cId="1714329269" sldId="320"/>
            <ac:spMk id="184" creationId="{6786DA9B-E732-931D-0159-325E34DA7C6F}"/>
          </ac:spMkLst>
        </pc:spChg>
        <pc:spChg chg="del">
          <ac:chgData name="mhdshiran@outlook.com" userId="97b470faf816c981" providerId="LiveId" clId="{B35C8E9A-454E-4B54-97A3-13B656424544}" dt="2025-04-04T03:41:38.967" v="4914" actId="478"/>
          <ac:spMkLst>
            <pc:docMk/>
            <pc:sldMk cId="1714329269" sldId="320"/>
            <ac:spMk id="187" creationId="{560549CC-CF6A-BB11-FD9B-64F6789BB588}"/>
          </ac:spMkLst>
        </pc:spChg>
        <pc:grpChg chg="add mod">
          <ac:chgData name="mhdshiran@outlook.com" userId="97b470faf816c981" providerId="LiveId" clId="{B35C8E9A-454E-4B54-97A3-13B656424544}" dt="2025-04-05T12:18:12.898" v="18052" actId="1038"/>
          <ac:grpSpMkLst>
            <pc:docMk/>
            <pc:sldMk cId="1714329269" sldId="320"/>
            <ac:grpSpMk id="23" creationId="{1196EE25-7D9F-C002-97BA-72C64E376EB7}"/>
          </ac:grpSpMkLst>
        </pc:grpChg>
        <pc:grpChg chg="add mod">
          <ac:chgData name="mhdshiran@outlook.com" userId="97b470faf816c981" providerId="LiveId" clId="{B35C8E9A-454E-4B54-97A3-13B656424544}" dt="2025-04-05T12:18:12.898" v="18052" actId="1038"/>
          <ac:grpSpMkLst>
            <pc:docMk/>
            <pc:sldMk cId="1714329269" sldId="320"/>
            <ac:grpSpMk id="25" creationId="{6545E995-31AD-2474-4AF7-D89970C0A781}"/>
          </ac:grpSpMkLst>
        </pc:grpChg>
        <pc:grpChg chg="add mod">
          <ac:chgData name="mhdshiran@outlook.com" userId="97b470faf816c981" providerId="LiveId" clId="{B35C8E9A-454E-4B54-97A3-13B656424544}" dt="2025-04-05T12:18:12.898" v="18052" actId="1038"/>
          <ac:grpSpMkLst>
            <pc:docMk/>
            <pc:sldMk cId="1714329269" sldId="320"/>
            <ac:grpSpMk id="26" creationId="{99E6F76D-0D4C-4035-6849-B4A4ACDE3EC6}"/>
          </ac:grpSpMkLst>
        </pc:grpChg>
        <pc:grpChg chg="add mod">
          <ac:chgData name="mhdshiran@outlook.com" userId="97b470faf816c981" providerId="LiveId" clId="{B35C8E9A-454E-4B54-97A3-13B656424544}" dt="2025-04-05T12:18:12.898" v="18052" actId="1038"/>
          <ac:grpSpMkLst>
            <pc:docMk/>
            <pc:sldMk cId="1714329269" sldId="320"/>
            <ac:grpSpMk id="27" creationId="{510F5E7D-C6B4-2DFE-6153-40B8A3A4D039}"/>
          </ac:grpSpMkLst>
        </pc:grpChg>
        <pc:grpChg chg="add mod">
          <ac:chgData name="mhdshiran@outlook.com" userId="97b470faf816c981" providerId="LiveId" clId="{B35C8E9A-454E-4B54-97A3-13B656424544}" dt="2025-04-05T12:18:12.898" v="18052" actId="1038"/>
          <ac:grpSpMkLst>
            <pc:docMk/>
            <pc:sldMk cId="1714329269" sldId="320"/>
            <ac:grpSpMk id="28" creationId="{BC4E7C60-64C8-0A12-437B-C25C53BB9147}"/>
          </ac:grpSpMkLst>
        </pc:grpChg>
        <pc:grpChg chg="add mod">
          <ac:chgData name="mhdshiran@outlook.com" userId="97b470faf816c981" providerId="LiveId" clId="{B35C8E9A-454E-4B54-97A3-13B656424544}" dt="2025-04-05T12:18:12.898" v="18052" actId="1038"/>
          <ac:grpSpMkLst>
            <pc:docMk/>
            <pc:sldMk cId="1714329269" sldId="320"/>
            <ac:grpSpMk id="37" creationId="{6DC1BD2A-AC2D-AD33-3A9D-EBFBA4178315}"/>
          </ac:grpSpMkLst>
        </pc:grpChg>
        <pc:grpChg chg="del">
          <ac:chgData name="mhdshiran@outlook.com" userId="97b470faf816c981" providerId="LiveId" clId="{B35C8E9A-454E-4B54-97A3-13B656424544}" dt="2025-04-05T04:58:42.535" v="10937" actId="478"/>
          <ac:grpSpMkLst>
            <pc:docMk/>
            <pc:sldMk cId="1714329269" sldId="320"/>
            <ac:grpSpMk id="183" creationId="{91E11930-99BC-178E-EA88-8C45E7BA8FAB}"/>
          </ac:grpSpMkLst>
        </pc:grpChg>
        <pc:graphicFrameChg chg="add del mod modGraphic">
          <ac:chgData name="mhdshiran@outlook.com" userId="97b470faf816c981" providerId="LiveId" clId="{B35C8E9A-454E-4B54-97A3-13B656424544}" dt="2025-04-05T04:18:23.631" v="10543" actId="403"/>
          <ac:graphicFrameMkLst>
            <pc:docMk/>
            <pc:sldMk cId="1714329269" sldId="320"/>
            <ac:graphicFrameMk id="2" creationId="{7BD25CCD-37A9-9EE9-988E-FB1A775FC778}"/>
          </ac:graphicFrameMkLst>
        </pc:graphicFrameChg>
        <pc:graphicFrameChg chg="modGraphic">
          <ac:chgData name="mhdshiran@outlook.com" userId="97b470faf816c981" providerId="LiveId" clId="{B35C8E9A-454E-4B54-97A3-13B656424544}" dt="2025-04-05T04:33:47.034" v="10715" actId="2161"/>
          <ac:graphicFrameMkLst>
            <pc:docMk/>
            <pc:sldMk cId="1714329269" sldId="320"/>
            <ac:graphicFrameMk id="7" creationId="{77798975-8657-2AC3-E667-A377CB0B889C}"/>
          </ac:graphicFrameMkLst>
        </pc:graphicFrameChg>
        <pc:picChg chg="add mod">
          <ac:chgData name="mhdshiran@outlook.com" userId="97b470faf816c981" providerId="LiveId" clId="{B35C8E9A-454E-4B54-97A3-13B656424544}" dt="2025-04-05T04:16:53.220" v="10471" actId="1076"/>
          <ac:picMkLst>
            <pc:docMk/>
            <pc:sldMk cId="1714329269" sldId="320"/>
            <ac:picMk id="4" creationId="{613070C6-31A4-AB57-7E5A-EA8EDD1F676E}"/>
          </ac:picMkLst>
        </pc:picChg>
        <pc:picChg chg="add mod">
          <ac:chgData name="mhdshiran@outlook.com" userId="97b470faf816c981" providerId="LiveId" clId="{B35C8E9A-454E-4B54-97A3-13B656424544}" dt="2025-04-05T12:34:27.620" v="18220"/>
          <ac:picMkLst>
            <pc:docMk/>
            <pc:sldMk cId="1714329269" sldId="320"/>
            <ac:picMk id="4" creationId="{AA720A4C-9188-C639-6AA6-765DE18483C2}"/>
          </ac:picMkLst>
        </pc:picChg>
        <pc:picChg chg="add del mod">
          <ac:chgData name="mhdshiran@outlook.com" userId="97b470faf816c981" providerId="LiveId" clId="{B35C8E9A-454E-4B54-97A3-13B656424544}" dt="2025-04-05T12:06:03.781" v="17557" actId="478"/>
          <ac:picMkLst>
            <pc:docMk/>
            <pc:sldMk cId="1714329269" sldId="320"/>
            <ac:picMk id="4" creationId="{C4D076FE-C56F-05E3-7CDB-5D4DA4D0A825}"/>
          </ac:picMkLst>
        </pc:picChg>
        <pc:picChg chg="mod">
          <ac:chgData name="mhdshiran@outlook.com" userId="97b470faf816c981" providerId="LiveId" clId="{B35C8E9A-454E-4B54-97A3-13B656424544}" dt="2025-04-05T12:11:54.850" v="17738" actId="164"/>
          <ac:picMkLst>
            <pc:docMk/>
            <pc:sldMk cId="1714329269" sldId="320"/>
            <ac:picMk id="14" creationId="{FCAFA511-083E-EE2A-F49F-51501CD672B3}"/>
          </ac:picMkLst>
        </pc:picChg>
        <pc:picChg chg="mod">
          <ac:chgData name="mhdshiran@outlook.com" userId="97b470faf816c981" providerId="LiveId" clId="{B35C8E9A-454E-4B54-97A3-13B656424544}" dt="2025-04-05T12:12:03.571" v="17741" actId="164"/>
          <ac:picMkLst>
            <pc:docMk/>
            <pc:sldMk cId="1714329269" sldId="320"/>
            <ac:picMk id="16" creationId="{3D03546F-2AF6-EB79-71C0-2B5B9D27DCE8}"/>
          </ac:picMkLst>
        </pc:picChg>
        <pc:picChg chg="mod">
          <ac:chgData name="mhdshiran@outlook.com" userId="97b470faf816c981" providerId="LiveId" clId="{B35C8E9A-454E-4B54-97A3-13B656424544}" dt="2025-04-05T12:12:06.197" v="17742" actId="164"/>
          <ac:picMkLst>
            <pc:docMk/>
            <pc:sldMk cId="1714329269" sldId="320"/>
            <ac:picMk id="18" creationId="{0FD0926C-74CB-2E4D-FE50-74B96FDDDE64}"/>
          </ac:picMkLst>
        </pc:picChg>
        <pc:picChg chg="mod">
          <ac:chgData name="mhdshiran@outlook.com" userId="97b470faf816c981" providerId="LiveId" clId="{B35C8E9A-454E-4B54-97A3-13B656424544}" dt="2025-04-05T12:12:08.647" v="17743" actId="164"/>
          <ac:picMkLst>
            <pc:docMk/>
            <pc:sldMk cId="1714329269" sldId="320"/>
            <ac:picMk id="20" creationId="{2B136EF0-5AD2-A640-95D0-07A39F6DA498}"/>
          </ac:picMkLst>
        </pc:picChg>
        <pc:picChg chg="mod">
          <ac:chgData name="mhdshiran@outlook.com" userId="97b470faf816c981" providerId="LiveId" clId="{B35C8E9A-454E-4B54-97A3-13B656424544}" dt="2025-04-05T12:11:59.237" v="17740" actId="164"/>
          <ac:picMkLst>
            <pc:docMk/>
            <pc:sldMk cId="1714329269" sldId="320"/>
            <ac:picMk id="22" creationId="{FE8F9B07-204D-55C2-AC5E-23C7C9DF070F}"/>
          </ac:picMkLst>
        </pc:picChg>
        <pc:picChg chg="mod">
          <ac:chgData name="mhdshiran@outlook.com" userId="97b470faf816c981" providerId="LiveId" clId="{B35C8E9A-454E-4B54-97A3-13B656424544}" dt="2025-04-05T12:11:57.152" v="17739" actId="164"/>
          <ac:picMkLst>
            <pc:docMk/>
            <pc:sldMk cId="1714329269" sldId="320"/>
            <ac:picMk id="24" creationId="{3313E1A6-06B5-71CA-94A3-B05D734EC09C}"/>
          </ac:picMkLst>
        </pc:picChg>
        <pc:picChg chg="del">
          <ac:chgData name="mhdshiran@outlook.com" userId="97b470faf816c981" providerId="LiveId" clId="{B35C8E9A-454E-4B54-97A3-13B656424544}" dt="2025-04-04T03:41:38.967" v="4914" actId="478"/>
          <ac:picMkLst>
            <pc:docMk/>
            <pc:sldMk cId="1714329269" sldId="320"/>
            <ac:picMk id="186" creationId="{9AC0F69C-D0B7-2C84-57F8-185A800935A0}"/>
          </ac:picMkLst>
        </pc:picChg>
        <pc:picChg chg="del">
          <ac:chgData name="mhdshiran@outlook.com" userId="97b470faf816c981" providerId="LiveId" clId="{B35C8E9A-454E-4B54-97A3-13B656424544}" dt="2025-04-04T03:41:38.967" v="4914" actId="478"/>
          <ac:picMkLst>
            <pc:docMk/>
            <pc:sldMk cId="1714329269" sldId="320"/>
            <ac:picMk id="188" creationId="{FAF845B7-8E48-4B3E-F50B-2913703C0108}"/>
          </ac:picMkLst>
        </pc:picChg>
        <pc:picChg chg="del">
          <ac:chgData name="mhdshiran@outlook.com" userId="97b470faf816c981" providerId="LiveId" clId="{B35C8E9A-454E-4B54-97A3-13B656424544}" dt="2025-04-04T03:41:38.967" v="4914" actId="478"/>
          <ac:picMkLst>
            <pc:docMk/>
            <pc:sldMk cId="1714329269" sldId="320"/>
            <ac:picMk id="189" creationId="{CA8D87C2-7E07-254E-62C5-CEC764B40CF3}"/>
          </ac:picMkLst>
        </pc:picChg>
        <pc:cxnChg chg="add mod">
          <ac:chgData name="mhdshiran@outlook.com" userId="97b470faf816c981" providerId="LiveId" clId="{B35C8E9A-454E-4B54-97A3-13B656424544}" dt="2025-04-05T12:12:35.227" v="17756" actId="14100"/>
          <ac:cxnSpMkLst>
            <pc:docMk/>
            <pc:sldMk cId="1714329269" sldId="320"/>
            <ac:cxnSpMk id="3" creationId="{B2BBE758-D5A2-BC00-226A-1F01058911EE}"/>
          </ac:cxnSpMkLst>
        </pc:cxnChg>
        <pc:cxnChg chg="add mod">
          <ac:chgData name="mhdshiran@outlook.com" userId="97b470faf816c981" providerId="LiveId" clId="{B35C8E9A-454E-4B54-97A3-13B656424544}" dt="2025-04-05T12:12:30.657" v="17755" actId="14100"/>
          <ac:cxnSpMkLst>
            <pc:docMk/>
            <pc:sldMk cId="1714329269" sldId="320"/>
            <ac:cxnSpMk id="7" creationId="{24F2EA56-913E-9950-F2BC-2D6E0EA7B33B}"/>
          </ac:cxnSpMkLst>
        </pc:cxnChg>
        <pc:cxnChg chg="del">
          <ac:chgData name="mhdshiran@outlook.com" userId="97b470faf816c981" providerId="LiveId" clId="{B35C8E9A-454E-4B54-97A3-13B656424544}" dt="2025-04-04T03:41:38.967" v="4914" actId="478"/>
          <ac:cxnSpMkLst>
            <pc:docMk/>
            <pc:sldMk cId="1714329269" sldId="320"/>
            <ac:cxnSpMk id="176" creationId="{0A4554F4-08FC-75C5-ACF4-60B311BE26E3}"/>
          </ac:cxnSpMkLst>
        </pc:cxnChg>
        <pc:cxnChg chg="del">
          <ac:chgData name="mhdshiran@outlook.com" userId="97b470faf816c981" providerId="LiveId" clId="{B35C8E9A-454E-4B54-97A3-13B656424544}" dt="2025-04-04T03:41:38.967" v="4914" actId="478"/>
          <ac:cxnSpMkLst>
            <pc:docMk/>
            <pc:sldMk cId="1714329269" sldId="320"/>
            <ac:cxnSpMk id="177" creationId="{04524C24-B658-633F-E7DD-AB032405C757}"/>
          </ac:cxnSpMkLst>
        </pc:cxnChg>
        <pc:cxnChg chg="del">
          <ac:chgData name="mhdshiran@outlook.com" userId="97b470faf816c981" providerId="LiveId" clId="{B35C8E9A-454E-4B54-97A3-13B656424544}" dt="2025-04-04T03:41:38.967" v="4914" actId="478"/>
          <ac:cxnSpMkLst>
            <pc:docMk/>
            <pc:sldMk cId="1714329269" sldId="320"/>
            <ac:cxnSpMk id="178" creationId="{01189C9B-9A51-BCEF-E2B8-39085C0E34A3}"/>
          </ac:cxnSpMkLst>
        </pc:cxnChg>
        <pc:cxnChg chg="del mod topLvl">
          <ac:chgData name="mhdshiran@outlook.com" userId="97b470faf816c981" providerId="LiveId" clId="{B35C8E9A-454E-4B54-97A3-13B656424544}" dt="2025-04-05T12:09:11.556" v="17694" actId="478"/>
          <ac:cxnSpMkLst>
            <pc:docMk/>
            <pc:sldMk cId="1714329269" sldId="320"/>
            <ac:cxnSpMk id="185" creationId="{0D608C67-EA2E-6AFA-A99D-972DC8E7FAE9}"/>
          </ac:cxnSpMkLst>
        </pc:cxnChg>
      </pc:sldChg>
      <pc:sldChg chg="addSp modSp add del mod">
        <pc:chgData name="mhdshiran@outlook.com" userId="97b470faf816c981" providerId="LiveId" clId="{B35C8E9A-454E-4B54-97A3-13B656424544}" dt="2025-04-05T04:47:09.560" v="10873" actId="47"/>
        <pc:sldMkLst>
          <pc:docMk/>
          <pc:sldMk cId="2221292656" sldId="321"/>
        </pc:sldMkLst>
        <pc:spChg chg="mod">
          <ac:chgData name="mhdshiran@outlook.com" userId="97b470faf816c981" providerId="LiveId" clId="{B35C8E9A-454E-4B54-97A3-13B656424544}" dt="2025-04-04T16:34:05.300" v="5516" actId="404"/>
          <ac:spMkLst>
            <pc:docMk/>
            <pc:sldMk cId="2221292656" sldId="321"/>
            <ac:spMk id="3" creationId="{12AA7938-3C0F-0BAB-7243-70B542A36A86}"/>
          </ac:spMkLst>
        </pc:spChg>
        <pc:spChg chg="mod">
          <ac:chgData name="mhdshiran@outlook.com" userId="97b470faf816c981" providerId="LiveId" clId="{B35C8E9A-454E-4B54-97A3-13B656424544}" dt="2025-04-04T03:51:41.600" v="5285" actId="164"/>
          <ac:spMkLst>
            <pc:docMk/>
            <pc:sldMk cId="2221292656" sldId="321"/>
            <ac:spMk id="50" creationId="{DFD101E4-168F-FF07-0266-48186A655BEB}"/>
          </ac:spMkLst>
        </pc:spChg>
        <pc:spChg chg="mod">
          <ac:chgData name="mhdshiran@outlook.com" userId="97b470faf816c981" providerId="LiveId" clId="{B35C8E9A-454E-4B54-97A3-13B656424544}" dt="2025-04-04T16:24:59.732" v="5296" actId="164"/>
          <ac:spMkLst>
            <pc:docMk/>
            <pc:sldMk cId="2221292656" sldId="321"/>
            <ac:spMk id="54" creationId="{0834A159-44A9-9F88-C06C-601902DFABD6}"/>
          </ac:spMkLst>
        </pc:spChg>
        <pc:spChg chg="mod">
          <ac:chgData name="mhdshiran@outlook.com" userId="97b470faf816c981" providerId="LiveId" clId="{B35C8E9A-454E-4B54-97A3-13B656424544}" dt="2025-04-04T16:25:03.650" v="5297" actId="164"/>
          <ac:spMkLst>
            <pc:docMk/>
            <pc:sldMk cId="2221292656" sldId="321"/>
            <ac:spMk id="58" creationId="{421C2BE5-92E6-80C0-70F4-F1E3F227B5AF}"/>
          </ac:spMkLst>
        </pc:spChg>
        <pc:spChg chg="mod">
          <ac:chgData name="mhdshiran@outlook.com" userId="97b470faf816c981" providerId="LiveId" clId="{B35C8E9A-454E-4B54-97A3-13B656424544}" dt="2025-04-04T16:25:07.197" v="5298" actId="164"/>
          <ac:spMkLst>
            <pc:docMk/>
            <pc:sldMk cId="2221292656" sldId="321"/>
            <ac:spMk id="62" creationId="{8BE3449F-BDC7-DAC2-A768-5E50F636249D}"/>
          </ac:spMkLst>
        </pc:spChg>
        <pc:spChg chg="mod">
          <ac:chgData name="mhdshiran@outlook.com" userId="97b470faf816c981" providerId="LiveId" clId="{B35C8E9A-454E-4B54-97A3-13B656424544}" dt="2025-04-04T16:59:27.591" v="5999" actId="207"/>
          <ac:spMkLst>
            <pc:docMk/>
            <pc:sldMk cId="2221292656" sldId="321"/>
            <ac:spMk id="128" creationId="{B11EB2C8-947D-516F-008C-EC887AEDB744}"/>
          </ac:spMkLst>
        </pc:spChg>
        <pc:spChg chg="mod">
          <ac:chgData name="mhdshiran@outlook.com" userId="97b470faf816c981" providerId="LiveId" clId="{B35C8E9A-454E-4B54-97A3-13B656424544}" dt="2025-04-04T16:59:30.365" v="6000" actId="207"/>
          <ac:spMkLst>
            <pc:docMk/>
            <pc:sldMk cId="2221292656" sldId="321"/>
            <ac:spMk id="129" creationId="{4A5FBD98-55DF-B41A-F4C4-2428E5B0C86F}"/>
          </ac:spMkLst>
        </pc:spChg>
        <pc:spChg chg="mod">
          <ac:chgData name="mhdshiran@outlook.com" userId="97b470faf816c981" providerId="LiveId" clId="{B35C8E9A-454E-4B54-97A3-13B656424544}" dt="2025-04-04T16:59:33.751" v="6001" actId="207"/>
          <ac:spMkLst>
            <pc:docMk/>
            <pc:sldMk cId="2221292656" sldId="321"/>
            <ac:spMk id="130" creationId="{C8BAC01A-A8A4-D32D-867E-344F3596C545}"/>
          </ac:spMkLst>
        </pc:spChg>
        <pc:spChg chg="mod">
          <ac:chgData name="mhdshiran@outlook.com" userId="97b470faf816c981" providerId="LiveId" clId="{B35C8E9A-454E-4B54-97A3-13B656424544}" dt="2025-04-04T16:59:36.617" v="6002" actId="207"/>
          <ac:spMkLst>
            <pc:docMk/>
            <pc:sldMk cId="2221292656" sldId="321"/>
            <ac:spMk id="131" creationId="{736DB0D4-BD06-FDD9-F50A-4D0CF95DDE34}"/>
          </ac:spMkLst>
        </pc:spChg>
        <pc:grpChg chg="add mod">
          <ac:chgData name="mhdshiran@outlook.com" userId="97b470faf816c981" providerId="LiveId" clId="{B35C8E9A-454E-4B54-97A3-13B656424544}" dt="2025-04-04T16:25:10.949" v="5299" actId="164"/>
          <ac:grpSpMkLst>
            <pc:docMk/>
            <pc:sldMk cId="2221292656" sldId="321"/>
            <ac:grpSpMk id="2" creationId="{462F7530-8F77-15F2-6283-305CBE22D606}"/>
          </ac:grpSpMkLst>
        </pc:grpChg>
        <pc:grpChg chg="add mod">
          <ac:chgData name="mhdshiran@outlook.com" userId="97b470faf816c981" providerId="LiveId" clId="{B35C8E9A-454E-4B54-97A3-13B656424544}" dt="2025-04-04T16:24:43.093" v="5293" actId="164"/>
          <ac:grpSpMkLst>
            <pc:docMk/>
            <pc:sldMk cId="2221292656" sldId="321"/>
            <ac:grpSpMk id="4" creationId="{D5D09558-2CC5-2EC8-EBB2-29E645F0F832}"/>
          </ac:grpSpMkLst>
        </pc:grpChg>
        <pc:grpChg chg="add mod">
          <ac:chgData name="mhdshiran@outlook.com" userId="97b470faf816c981" providerId="LiveId" clId="{B35C8E9A-454E-4B54-97A3-13B656424544}" dt="2025-04-04T16:24:55.730" v="5295" actId="164"/>
          <ac:grpSpMkLst>
            <pc:docMk/>
            <pc:sldMk cId="2221292656" sldId="321"/>
            <ac:grpSpMk id="5" creationId="{9446C852-D91D-89E7-D5BA-B3F548626284}"/>
          </ac:grpSpMkLst>
        </pc:grpChg>
        <pc:grpChg chg="add mod">
          <ac:chgData name="mhdshiran@outlook.com" userId="97b470faf816c981" providerId="LiveId" clId="{B35C8E9A-454E-4B54-97A3-13B656424544}" dt="2025-04-04T16:33:57.316" v="5514" actId="1035"/>
          <ac:grpSpMkLst>
            <pc:docMk/>
            <pc:sldMk cId="2221292656" sldId="321"/>
            <ac:grpSpMk id="6" creationId="{E600AE57-C7F3-6B88-A8F4-AFD855C523B1}"/>
          </ac:grpSpMkLst>
        </pc:grpChg>
        <pc:grpChg chg="add mod">
          <ac:chgData name="mhdshiran@outlook.com" userId="97b470faf816c981" providerId="LiveId" clId="{B35C8E9A-454E-4B54-97A3-13B656424544}" dt="2025-04-04T16:33:57.316" v="5514" actId="1035"/>
          <ac:grpSpMkLst>
            <pc:docMk/>
            <pc:sldMk cId="2221292656" sldId="321"/>
            <ac:grpSpMk id="7" creationId="{72288051-6FA4-B3B2-BE2D-23C4B50B2E51}"/>
          </ac:grpSpMkLst>
        </pc:grpChg>
        <pc:grpChg chg="add mod">
          <ac:chgData name="mhdshiran@outlook.com" userId="97b470faf816c981" providerId="LiveId" clId="{B35C8E9A-454E-4B54-97A3-13B656424544}" dt="2025-04-04T16:33:57.316" v="5514" actId="1035"/>
          <ac:grpSpMkLst>
            <pc:docMk/>
            <pc:sldMk cId="2221292656" sldId="321"/>
            <ac:grpSpMk id="8" creationId="{A7AC6797-D0AE-EB52-75EE-0F182870603E}"/>
          </ac:grpSpMkLst>
        </pc:grpChg>
        <pc:grpChg chg="add mod">
          <ac:chgData name="mhdshiran@outlook.com" userId="97b470faf816c981" providerId="LiveId" clId="{B35C8E9A-454E-4B54-97A3-13B656424544}" dt="2025-04-04T16:33:57.316" v="5514" actId="1035"/>
          <ac:grpSpMkLst>
            <pc:docMk/>
            <pc:sldMk cId="2221292656" sldId="321"/>
            <ac:grpSpMk id="9" creationId="{BDD274BE-145D-EA95-E785-E45D4C02BC75}"/>
          </ac:grpSpMkLst>
        </pc:grpChg>
        <pc:picChg chg="mod">
          <ac:chgData name="mhdshiran@outlook.com" userId="97b470faf816c981" providerId="LiveId" clId="{B35C8E9A-454E-4B54-97A3-13B656424544}" dt="2025-04-04T03:51:41.600" v="5285" actId="164"/>
          <ac:picMkLst>
            <pc:docMk/>
            <pc:sldMk cId="2221292656" sldId="321"/>
            <ac:picMk id="48" creationId="{F2607B3D-28BE-CCE2-4249-7ECCE817F722}"/>
          </ac:picMkLst>
        </pc:picChg>
        <pc:picChg chg="mod">
          <ac:chgData name="mhdshiran@outlook.com" userId="97b470faf816c981" providerId="LiveId" clId="{B35C8E9A-454E-4B54-97A3-13B656424544}" dt="2025-04-04T16:24:59.732" v="5296" actId="164"/>
          <ac:picMkLst>
            <pc:docMk/>
            <pc:sldMk cId="2221292656" sldId="321"/>
            <ac:picMk id="52" creationId="{539A37C1-D810-8AAD-2F05-2428A585C916}"/>
          </ac:picMkLst>
        </pc:picChg>
        <pc:picChg chg="mod">
          <ac:chgData name="mhdshiran@outlook.com" userId="97b470faf816c981" providerId="LiveId" clId="{B35C8E9A-454E-4B54-97A3-13B656424544}" dt="2025-04-04T16:25:03.650" v="5297" actId="164"/>
          <ac:picMkLst>
            <pc:docMk/>
            <pc:sldMk cId="2221292656" sldId="321"/>
            <ac:picMk id="56" creationId="{2B66BF1D-3255-7A3C-C0B5-E874EEE7EF49}"/>
          </ac:picMkLst>
        </pc:picChg>
        <pc:picChg chg="mod">
          <ac:chgData name="mhdshiran@outlook.com" userId="97b470faf816c981" providerId="LiveId" clId="{B35C8E9A-454E-4B54-97A3-13B656424544}" dt="2025-04-04T16:25:07.197" v="5298" actId="164"/>
          <ac:picMkLst>
            <pc:docMk/>
            <pc:sldMk cId="2221292656" sldId="321"/>
            <ac:picMk id="60" creationId="{B93EB5D3-098D-5FCD-4480-5BE25112F274}"/>
          </ac:picMkLst>
        </pc:picChg>
        <pc:cxnChg chg="mod">
          <ac:chgData name="mhdshiran@outlook.com" userId="97b470faf816c981" providerId="LiveId" clId="{B35C8E9A-454E-4B54-97A3-13B656424544}" dt="2025-04-04T16:33:57.316" v="5514" actId="1035"/>
          <ac:cxnSpMkLst>
            <pc:docMk/>
            <pc:sldMk cId="2221292656" sldId="321"/>
            <ac:cxnSpMk id="49" creationId="{C10E46A7-3704-2BF8-987A-B1584F7D6111}"/>
          </ac:cxnSpMkLst>
        </pc:cxnChg>
        <pc:cxnChg chg="mod">
          <ac:chgData name="mhdshiran@outlook.com" userId="97b470faf816c981" providerId="LiveId" clId="{B35C8E9A-454E-4B54-97A3-13B656424544}" dt="2025-04-04T16:33:57.316" v="5514" actId="1035"/>
          <ac:cxnSpMkLst>
            <pc:docMk/>
            <pc:sldMk cId="2221292656" sldId="321"/>
            <ac:cxnSpMk id="53" creationId="{D754E682-AA6E-608B-19ED-F5EDA4397047}"/>
          </ac:cxnSpMkLst>
        </pc:cxnChg>
        <pc:cxnChg chg="mod">
          <ac:chgData name="mhdshiran@outlook.com" userId="97b470faf816c981" providerId="LiveId" clId="{B35C8E9A-454E-4B54-97A3-13B656424544}" dt="2025-04-04T16:33:57.316" v="5514" actId="1035"/>
          <ac:cxnSpMkLst>
            <pc:docMk/>
            <pc:sldMk cId="2221292656" sldId="321"/>
            <ac:cxnSpMk id="57" creationId="{D42F9A04-749D-662B-EF9C-B40EEE3D44AB}"/>
          </ac:cxnSpMkLst>
        </pc:cxnChg>
      </pc:sldChg>
      <pc:sldChg chg="new del">
        <pc:chgData name="mhdshiran@outlook.com" userId="97b470faf816c981" providerId="LiveId" clId="{B35C8E9A-454E-4B54-97A3-13B656424544}" dt="2025-04-04T03:50:51.569" v="5263" actId="680"/>
        <pc:sldMkLst>
          <pc:docMk/>
          <pc:sldMk cId="29082532" sldId="322"/>
        </pc:sldMkLst>
      </pc:sldChg>
      <pc:sldChg chg="add del">
        <pc:chgData name="mhdshiran@outlook.com" userId="97b470faf816c981" providerId="LiveId" clId="{B35C8E9A-454E-4B54-97A3-13B656424544}" dt="2025-04-04T03:50:48.550" v="5261" actId="2890"/>
        <pc:sldMkLst>
          <pc:docMk/>
          <pc:sldMk cId="878926224" sldId="322"/>
        </pc:sldMkLst>
      </pc:sldChg>
      <pc:sldChg chg="addSp delSp modSp add del mod ord">
        <pc:chgData name="mhdshiran@outlook.com" userId="97b470faf816c981" providerId="LiveId" clId="{B35C8E9A-454E-4B54-97A3-13B656424544}" dt="2025-04-05T12:37:46.639" v="18273" actId="47"/>
        <pc:sldMkLst>
          <pc:docMk/>
          <pc:sldMk cId="4154889743" sldId="322"/>
        </pc:sldMkLst>
        <pc:spChg chg="mod">
          <ac:chgData name="mhdshiran@outlook.com" userId="97b470faf816c981" providerId="LiveId" clId="{B35C8E9A-454E-4B54-97A3-13B656424544}" dt="2025-04-04T23:04:57.369" v="8413" actId="1036"/>
          <ac:spMkLst>
            <pc:docMk/>
            <pc:sldMk cId="4154889743" sldId="322"/>
            <ac:spMk id="2" creationId="{28A4CBF8-7AAF-3A04-7286-2DA5715457FC}"/>
          </ac:spMkLst>
        </pc:spChg>
        <pc:spChg chg="del">
          <ac:chgData name="mhdshiran@outlook.com" userId="97b470faf816c981" providerId="LiveId" clId="{B35C8E9A-454E-4B54-97A3-13B656424544}" dt="2025-04-04T19:02:38.174" v="6809" actId="478"/>
          <ac:spMkLst>
            <pc:docMk/>
            <pc:sldMk cId="4154889743" sldId="322"/>
            <ac:spMk id="3" creationId="{D88B1920-2C72-500C-9A29-459858F30FCC}"/>
          </ac:spMkLst>
        </pc:spChg>
        <pc:spChg chg="add del mod">
          <ac:chgData name="mhdshiran@outlook.com" userId="97b470faf816c981" providerId="LiveId" clId="{B35C8E9A-454E-4B54-97A3-13B656424544}" dt="2025-04-04T23:01:05.450" v="8306" actId="478"/>
          <ac:spMkLst>
            <pc:docMk/>
            <pc:sldMk cId="4154889743" sldId="322"/>
            <ac:spMk id="9" creationId="{9125D93A-F622-B535-2717-A1368EEB762F}"/>
          </ac:spMkLst>
        </pc:spChg>
        <pc:spChg chg="add del">
          <ac:chgData name="mhdshiran@outlook.com" userId="97b470faf816c981" providerId="LiveId" clId="{B35C8E9A-454E-4B54-97A3-13B656424544}" dt="2025-04-04T22:02:53.702" v="7325" actId="478"/>
          <ac:spMkLst>
            <pc:docMk/>
            <pc:sldMk cId="4154889743" sldId="322"/>
            <ac:spMk id="33" creationId="{03F7B1DE-4E75-3C84-F52B-F9141314E84C}"/>
          </ac:spMkLst>
        </pc:spChg>
        <pc:spChg chg="add mod">
          <ac:chgData name="mhdshiran@outlook.com" userId="97b470faf816c981" providerId="LiveId" clId="{B35C8E9A-454E-4B54-97A3-13B656424544}" dt="2025-04-04T23:13:07.823" v="8605" actId="1035"/>
          <ac:spMkLst>
            <pc:docMk/>
            <pc:sldMk cId="4154889743" sldId="322"/>
            <ac:spMk id="34" creationId="{E93E2E85-DFC8-F214-CB86-FD2C6BAD9C2E}"/>
          </ac:spMkLst>
        </pc:spChg>
        <pc:spChg chg="add mod topLvl">
          <ac:chgData name="mhdshiran@outlook.com" userId="97b470faf816c981" providerId="LiveId" clId="{B35C8E9A-454E-4B54-97A3-13B656424544}" dt="2025-04-04T22:47:57.108" v="8081" actId="404"/>
          <ac:spMkLst>
            <pc:docMk/>
            <pc:sldMk cId="4154889743" sldId="322"/>
            <ac:spMk id="35" creationId="{747D9B6F-9651-55A4-DB9C-02847E7BBCD7}"/>
          </ac:spMkLst>
        </pc:spChg>
        <pc:spChg chg="add mod">
          <ac:chgData name="mhdshiran@outlook.com" userId="97b470faf816c981" providerId="LiveId" clId="{B35C8E9A-454E-4B54-97A3-13B656424544}" dt="2025-04-04T22:47:57.108" v="8081" actId="404"/>
          <ac:spMkLst>
            <pc:docMk/>
            <pc:sldMk cId="4154889743" sldId="322"/>
            <ac:spMk id="36" creationId="{B3BCEBFE-6B8C-3FE8-31A7-D05EE7F049D8}"/>
          </ac:spMkLst>
        </pc:spChg>
        <pc:spChg chg="add mod">
          <ac:chgData name="mhdshiran@outlook.com" userId="97b470faf816c981" providerId="LiveId" clId="{B35C8E9A-454E-4B54-97A3-13B656424544}" dt="2025-04-04T22:47:57.108" v="8081" actId="404"/>
          <ac:spMkLst>
            <pc:docMk/>
            <pc:sldMk cId="4154889743" sldId="322"/>
            <ac:spMk id="37" creationId="{953974B9-40CD-E156-51B9-D8261104D090}"/>
          </ac:spMkLst>
        </pc:spChg>
        <pc:spChg chg="add del">
          <ac:chgData name="mhdshiran@outlook.com" userId="97b470faf816c981" providerId="LiveId" clId="{B35C8E9A-454E-4B54-97A3-13B656424544}" dt="2025-04-04T20:12:19.615" v="6868" actId="478"/>
          <ac:spMkLst>
            <pc:docMk/>
            <pc:sldMk cId="4154889743" sldId="322"/>
            <ac:spMk id="38" creationId="{E135DADC-650A-916D-FCE5-2222DE85448D}"/>
          </ac:spMkLst>
        </pc:spChg>
        <pc:spChg chg="add mod">
          <ac:chgData name="mhdshiran@outlook.com" userId="97b470faf816c981" providerId="LiveId" clId="{B35C8E9A-454E-4B54-97A3-13B656424544}" dt="2025-04-04T23:13:19.291" v="8615" actId="1036"/>
          <ac:spMkLst>
            <pc:docMk/>
            <pc:sldMk cId="4154889743" sldId="322"/>
            <ac:spMk id="40" creationId="{448DC7B0-9116-857F-1486-7929C45EA216}"/>
          </ac:spMkLst>
        </pc:spChg>
        <pc:spChg chg="add mod">
          <ac:chgData name="mhdshiran@outlook.com" userId="97b470faf816c981" providerId="LiveId" clId="{B35C8E9A-454E-4B54-97A3-13B656424544}" dt="2025-04-04T22:15:03.464" v="7546" actId="571"/>
          <ac:spMkLst>
            <pc:docMk/>
            <pc:sldMk cId="4154889743" sldId="322"/>
            <ac:spMk id="41" creationId="{8B81790A-B5B3-C49A-EF2E-6FC91541BE20}"/>
          </ac:spMkLst>
        </pc:spChg>
        <pc:spChg chg="add mod">
          <ac:chgData name="mhdshiran@outlook.com" userId="97b470faf816c981" providerId="LiveId" clId="{B35C8E9A-454E-4B54-97A3-13B656424544}" dt="2025-04-04T22:47:57.108" v="8081" actId="404"/>
          <ac:spMkLst>
            <pc:docMk/>
            <pc:sldMk cId="4154889743" sldId="322"/>
            <ac:spMk id="42" creationId="{73130891-6E68-5585-9D16-F836144697F5}"/>
          </ac:spMkLst>
        </pc:spChg>
        <pc:spChg chg="add mod">
          <ac:chgData name="mhdshiran@outlook.com" userId="97b470faf816c981" providerId="LiveId" clId="{B35C8E9A-454E-4B54-97A3-13B656424544}" dt="2025-04-04T22:47:57.108" v="8081" actId="404"/>
          <ac:spMkLst>
            <pc:docMk/>
            <pc:sldMk cId="4154889743" sldId="322"/>
            <ac:spMk id="43" creationId="{4C064B8B-2643-3A6E-2D28-EFDAAB3249ED}"/>
          </ac:spMkLst>
        </pc:spChg>
        <pc:spChg chg="add mod">
          <ac:chgData name="mhdshiran@outlook.com" userId="97b470faf816c981" providerId="LiveId" clId="{B35C8E9A-454E-4B54-97A3-13B656424544}" dt="2025-04-04T22:47:57.108" v="8081" actId="404"/>
          <ac:spMkLst>
            <pc:docMk/>
            <pc:sldMk cId="4154889743" sldId="322"/>
            <ac:spMk id="44" creationId="{3C194CDA-473F-0ED8-57D3-5F91BF9CDA87}"/>
          </ac:spMkLst>
        </pc:spChg>
        <pc:spChg chg="add mod">
          <ac:chgData name="mhdshiran@outlook.com" userId="97b470faf816c981" providerId="LiveId" clId="{B35C8E9A-454E-4B54-97A3-13B656424544}" dt="2025-04-04T23:13:19.291" v="8615" actId="1036"/>
          <ac:spMkLst>
            <pc:docMk/>
            <pc:sldMk cId="4154889743" sldId="322"/>
            <ac:spMk id="45" creationId="{FE68FAA0-B4E4-0C09-ACE0-4CD668A941AC}"/>
          </ac:spMkLst>
        </pc:spChg>
        <pc:spChg chg="add mod">
          <ac:chgData name="mhdshiran@outlook.com" userId="97b470faf816c981" providerId="LiveId" clId="{B35C8E9A-454E-4B54-97A3-13B656424544}" dt="2025-04-04T23:13:07.823" v="8605" actId="1035"/>
          <ac:spMkLst>
            <pc:docMk/>
            <pc:sldMk cId="4154889743" sldId="322"/>
            <ac:spMk id="46" creationId="{B590D279-4ACC-C04E-A759-E2E800ADE7E8}"/>
          </ac:spMkLst>
        </pc:spChg>
        <pc:spChg chg="add del mod">
          <ac:chgData name="mhdshiran@outlook.com" userId="97b470faf816c981" providerId="LiveId" clId="{B35C8E9A-454E-4B54-97A3-13B656424544}" dt="2025-04-04T22:46:49.537" v="8024" actId="478"/>
          <ac:spMkLst>
            <pc:docMk/>
            <pc:sldMk cId="4154889743" sldId="322"/>
            <ac:spMk id="48" creationId="{E994409E-A02F-D485-0422-886FE5F166EF}"/>
          </ac:spMkLst>
        </pc:spChg>
        <pc:spChg chg="add mod">
          <ac:chgData name="mhdshiran@outlook.com" userId="97b470faf816c981" providerId="LiveId" clId="{B35C8E9A-454E-4B54-97A3-13B656424544}" dt="2025-04-04T22:37:01.312" v="7908" actId="571"/>
          <ac:spMkLst>
            <pc:docMk/>
            <pc:sldMk cId="4154889743" sldId="322"/>
            <ac:spMk id="50" creationId="{65795A58-36EB-1F54-02D5-DFD5C28A91B2}"/>
          </ac:spMkLst>
        </pc:spChg>
        <pc:spChg chg="mod">
          <ac:chgData name="mhdshiran@outlook.com" userId="97b470faf816c981" providerId="LiveId" clId="{B35C8E9A-454E-4B54-97A3-13B656424544}" dt="2025-04-04T23:04:57.369" v="8413" actId="1036"/>
          <ac:spMkLst>
            <pc:docMk/>
            <pc:sldMk cId="4154889743" sldId="322"/>
            <ac:spMk id="56" creationId="{96DD669C-69C9-C72A-D6A4-15D8F095DAE7}"/>
          </ac:spMkLst>
        </pc:spChg>
        <pc:spChg chg="mod">
          <ac:chgData name="mhdshiran@outlook.com" userId="97b470faf816c981" providerId="LiveId" clId="{B35C8E9A-454E-4B54-97A3-13B656424544}" dt="2025-04-04T22:47:57.108" v="8081" actId="404"/>
          <ac:spMkLst>
            <pc:docMk/>
            <pc:sldMk cId="4154889743" sldId="322"/>
            <ac:spMk id="57" creationId="{513713D6-7C7F-3D18-0529-AC796B3FDF84}"/>
          </ac:spMkLst>
        </pc:spChg>
        <pc:spChg chg="del mod">
          <ac:chgData name="mhdshiran@outlook.com" userId="97b470faf816c981" providerId="LiveId" clId="{B35C8E9A-454E-4B54-97A3-13B656424544}" dt="2025-04-04T23:01:05.450" v="8306" actId="478"/>
          <ac:spMkLst>
            <pc:docMk/>
            <pc:sldMk cId="4154889743" sldId="322"/>
            <ac:spMk id="58" creationId="{13F7A0EE-6E32-E013-3992-C296428322CD}"/>
          </ac:spMkLst>
        </pc:spChg>
        <pc:spChg chg="mod">
          <ac:chgData name="mhdshiran@outlook.com" userId="97b470faf816c981" providerId="LiveId" clId="{B35C8E9A-454E-4B54-97A3-13B656424544}" dt="2025-04-04T23:05:03.874" v="8426" actId="1035"/>
          <ac:spMkLst>
            <pc:docMk/>
            <pc:sldMk cId="4154889743" sldId="322"/>
            <ac:spMk id="59" creationId="{75C70C91-CA6D-0D51-C91F-7FF0584E0903}"/>
          </ac:spMkLst>
        </pc:spChg>
        <pc:spChg chg="mod">
          <ac:chgData name="mhdshiran@outlook.com" userId="97b470faf816c981" providerId="LiveId" clId="{B35C8E9A-454E-4B54-97A3-13B656424544}" dt="2025-04-04T23:08:21.594" v="8535" actId="20577"/>
          <ac:spMkLst>
            <pc:docMk/>
            <pc:sldMk cId="4154889743" sldId="322"/>
            <ac:spMk id="60" creationId="{09AC6C42-4283-0AE5-8772-6DFEC3B4926A}"/>
          </ac:spMkLst>
        </pc:spChg>
        <pc:spChg chg="add del mod">
          <ac:chgData name="mhdshiran@outlook.com" userId="97b470faf816c981" providerId="LiveId" clId="{B35C8E9A-454E-4B54-97A3-13B656424544}" dt="2025-04-04T22:01:21.091" v="7302" actId="478"/>
          <ac:spMkLst>
            <pc:docMk/>
            <pc:sldMk cId="4154889743" sldId="322"/>
            <ac:spMk id="61" creationId="{9F791127-2391-003B-DCD2-B39FAD15EDDA}"/>
          </ac:spMkLst>
        </pc:spChg>
        <pc:spChg chg="add del">
          <ac:chgData name="mhdshiran@outlook.com" userId="97b470faf816c981" providerId="LiveId" clId="{B35C8E9A-454E-4B54-97A3-13B656424544}" dt="2025-04-04T20:12:18.463" v="6867" actId="478"/>
          <ac:spMkLst>
            <pc:docMk/>
            <pc:sldMk cId="4154889743" sldId="322"/>
            <ac:spMk id="62" creationId="{F9511679-93EA-5ABF-477B-D550F37D84F5}"/>
          </ac:spMkLst>
        </pc:spChg>
        <pc:spChg chg="mod">
          <ac:chgData name="mhdshiran@outlook.com" userId="97b470faf816c981" providerId="LiveId" clId="{B35C8E9A-454E-4B54-97A3-13B656424544}" dt="2025-04-04T22:47:57.108" v="8081" actId="404"/>
          <ac:spMkLst>
            <pc:docMk/>
            <pc:sldMk cId="4154889743" sldId="322"/>
            <ac:spMk id="63" creationId="{C0BC9B12-3B6C-BA65-255F-7E7FA9229019}"/>
          </ac:spMkLst>
        </pc:spChg>
        <pc:spChg chg="add del mod">
          <ac:chgData name="mhdshiran@outlook.com" userId="97b470faf816c981" providerId="LiveId" clId="{B35C8E9A-454E-4B54-97A3-13B656424544}" dt="2025-04-04T22:46:46.013" v="8022" actId="478"/>
          <ac:spMkLst>
            <pc:docMk/>
            <pc:sldMk cId="4154889743" sldId="322"/>
            <ac:spMk id="64" creationId="{B01D49F0-1621-299E-ECC4-E70EF4329D14}"/>
          </ac:spMkLst>
        </pc:spChg>
        <pc:spChg chg="add del mod">
          <ac:chgData name="mhdshiran@outlook.com" userId="97b470faf816c981" providerId="LiveId" clId="{B35C8E9A-454E-4B54-97A3-13B656424544}" dt="2025-04-04T22:47:11.322" v="8035" actId="478"/>
          <ac:spMkLst>
            <pc:docMk/>
            <pc:sldMk cId="4154889743" sldId="322"/>
            <ac:spMk id="65" creationId="{EDFD9AB3-5A5A-645E-B977-992C9A463C6B}"/>
          </ac:spMkLst>
        </pc:spChg>
        <pc:spChg chg="add mod">
          <ac:chgData name="mhdshiran@outlook.com" userId="97b470faf816c981" providerId="LiveId" clId="{B35C8E9A-454E-4B54-97A3-13B656424544}" dt="2025-04-04T23:05:03.874" v="8426" actId="1035"/>
          <ac:spMkLst>
            <pc:docMk/>
            <pc:sldMk cId="4154889743" sldId="322"/>
            <ac:spMk id="66" creationId="{D4E5F854-EA96-F18E-F5B1-49402DE4AE68}"/>
          </ac:spMkLst>
        </pc:spChg>
        <pc:spChg chg="add mod">
          <ac:chgData name="mhdshiran@outlook.com" userId="97b470faf816c981" providerId="LiveId" clId="{B35C8E9A-454E-4B54-97A3-13B656424544}" dt="2025-04-04T23:05:03.874" v="8426" actId="1035"/>
          <ac:spMkLst>
            <pc:docMk/>
            <pc:sldMk cId="4154889743" sldId="322"/>
            <ac:spMk id="68" creationId="{DEBDFDAF-AA50-8166-56E2-450C94BD54AF}"/>
          </ac:spMkLst>
        </pc:spChg>
        <pc:spChg chg="add del mod">
          <ac:chgData name="mhdshiran@outlook.com" userId="97b470faf816c981" providerId="LiveId" clId="{B35C8E9A-454E-4B54-97A3-13B656424544}" dt="2025-04-04T23:06:03.114" v="8471" actId="478"/>
          <ac:spMkLst>
            <pc:docMk/>
            <pc:sldMk cId="4154889743" sldId="322"/>
            <ac:spMk id="69" creationId="{17B144E7-003A-4315-FA3E-6ACFAE1DA6F0}"/>
          </ac:spMkLst>
        </pc:spChg>
        <pc:spChg chg="add mod">
          <ac:chgData name="mhdshiran@outlook.com" userId="97b470faf816c981" providerId="LiveId" clId="{B35C8E9A-454E-4B54-97A3-13B656424544}" dt="2025-04-04T23:05:41.077" v="8448"/>
          <ac:spMkLst>
            <pc:docMk/>
            <pc:sldMk cId="4154889743" sldId="322"/>
            <ac:spMk id="70" creationId="{B8842F30-3DBD-9C72-4A2E-45FEB62CF58F}"/>
          </ac:spMkLst>
        </pc:spChg>
        <pc:spChg chg="add mod">
          <ac:chgData name="mhdshiran@outlook.com" userId="97b470faf816c981" providerId="LiveId" clId="{B35C8E9A-454E-4B54-97A3-13B656424544}" dt="2025-04-04T23:08:37.918" v="8566" actId="20577"/>
          <ac:spMkLst>
            <pc:docMk/>
            <pc:sldMk cId="4154889743" sldId="322"/>
            <ac:spMk id="71" creationId="{B6048A6D-1EBC-8599-CC13-857BB4343848}"/>
          </ac:spMkLst>
        </pc:spChg>
        <pc:spChg chg="add mod">
          <ac:chgData name="mhdshiran@outlook.com" userId="97b470faf816c981" providerId="LiveId" clId="{B35C8E9A-454E-4B54-97A3-13B656424544}" dt="2025-04-04T23:09:12.961" v="8582" actId="207"/>
          <ac:spMkLst>
            <pc:docMk/>
            <pc:sldMk cId="4154889743" sldId="322"/>
            <ac:spMk id="72" creationId="{BDA49303-BF70-71D8-317E-2749ABD56029}"/>
          </ac:spMkLst>
        </pc:spChg>
        <pc:spChg chg="add mod">
          <ac:chgData name="mhdshiran@outlook.com" userId="97b470faf816c981" providerId="LiveId" clId="{B35C8E9A-454E-4B54-97A3-13B656424544}" dt="2025-04-04T23:13:02.038" v="8597" actId="571"/>
          <ac:spMkLst>
            <pc:docMk/>
            <pc:sldMk cId="4154889743" sldId="322"/>
            <ac:spMk id="73" creationId="{388971DE-CEED-97AC-BD29-E2E8AFA4A94F}"/>
          </ac:spMkLst>
        </pc:spChg>
        <pc:spChg chg="add mod">
          <ac:chgData name="mhdshiran@outlook.com" userId="97b470faf816c981" providerId="LiveId" clId="{B35C8E9A-454E-4B54-97A3-13B656424544}" dt="2025-04-04T23:13:28.559" v="8616"/>
          <ac:spMkLst>
            <pc:docMk/>
            <pc:sldMk cId="4154889743" sldId="322"/>
            <ac:spMk id="74" creationId="{7018FFD4-F696-141F-8385-E5856F7EFFF9}"/>
          </ac:spMkLst>
        </pc:spChg>
        <pc:grpChg chg="add del mod">
          <ac:chgData name="mhdshiran@outlook.com" userId="97b470faf816c981" providerId="LiveId" clId="{B35C8E9A-454E-4B54-97A3-13B656424544}" dt="2025-04-04T22:13:07.906" v="7398" actId="165"/>
          <ac:grpSpMkLst>
            <pc:docMk/>
            <pc:sldMk cId="4154889743" sldId="322"/>
            <ac:grpSpMk id="39" creationId="{69F7C187-C314-9769-91EE-7FB9729B5AC0}"/>
          </ac:grpSpMkLst>
        </pc:grpChg>
        <pc:grpChg chg="add mod">
          <ac:chgData name="mhdshiran@outlook.com" userId="97b470faf816c981" providerId="LiveId" clId="{B35C8E9A-454E-4B54-97A3-13B656424544}" dt="2025-04-04T23:04:57.369" v="8413" actId="1036"/>
          <ac:grpSpMkLst>
            <pc:docMk/>
            <pc:sldMk cId="4154889743" sldId="322"/>
            <ac:grpSpMk id="49" creationId="{242A1309-6A83-CE7A-6F78-7ED8D9B443AE}"/>
          </ac:grpSpMkLst>
        </pc:grpChg>
        <pc:grpChg chg="add mod">
          <ac:chgData name="mhdshiran@outlook.com" userId="97b470faf816c981" providerId="LiveId" clId="{B35C8E9A-454E-4B54-97A3-13B656424544}" dt="2025-04-04T23:04:57.369" v="8413" actId="1036"/>
          <ac:grpSpMkLst>
            <pc:docMk/>
            <pc:sldMk cId="4154889743" sldId="322"/>
            <ac:grpSpMk id="51" creationId="{EE5E556C-3079-5B05-729C-44AAA3975F7A}"/>
          </ac:grpSpMkLst>
        </pc:grpChg>
        <pc:grpChg chg="add mod">
          <ac:chgData name="mhdshiran@outlook.com" userId="97b470faf816c981" providerId="LiveId" clId="{B35C8E9A-454E-4B54-97A3-13B656424544}" dt="2025-04-04T22:37:10.458" v="7927" actId="164"/>
          <ac:grpSpMkLst>
            <pc:docMk/>
            <pc:sldMk cId="4154889743" sldId="322"/>
            <ac:grpSpMk id="52" creationId="{B6A2AC01-890F-DAEF-0552-8DE8D505CA62}"/>
          </ac:grpSpMkLst>
        </pc:grpChg>
        <pc:grpChg chg="add mod">
          <ac:chgData name="mhdshiran@outlook.com" userId="97b470faf816c981" providerId="LiveId" clId="{B35C8E9A-454E-4B54-97A3-13B656424544}" dt="2025-04-04T23:04:57.369" v="8413" actId="1036"/>
          <ac:grpSpMkLst>
            <pc:docMk/>
            <pc:sldMk cId="4154889743" sldId="322"/>
            <ac:grpSpMk id="53" creationId="{5EB8DEE7-77F4-48FA-2723-E33B8D5E7BA2}"/>
          </ac:grpSpMkLst>
        </pc:grpChg>
        <pc:grpChg chg="add mod">
          <ac:chgData name="mhdshiran@outlook.com" userId="97b470faf816c981" providerId="LiveId" clId="{B35C8E9A-454E-4B54-97A3-13B656424544}" dt="2025-04-04T23:04:57.369" v="8413" actId="1036"/>
          <ac:grpSpMkLst>
            <pc:docMk/>
            <pc:sldMk cId="4154889743" sldId="322"/>
            <ac:grpSpMk id="54" creationId="{1CE4A87E-9577-7F43-EA93-386FCBFE5F63}"/>
          </ac:grpSpMkLst>
        </pc:grpChg>
        <pc:picChg chg="del">
          <ac:chgData name="mhdshiran@outlook.com" userId="97b470faf816c981" providerId="LiveId" clId="{B35C8E9A-454E-4B54-97A3-13B656424544}" dt="2025-04-04T19:02:35.056" v="6808" actId="478"/>
          <ac:picMkLst>
            <pc:docMk/>
            <pc:sldMk cId="4154889743" sldId="322"/>
            <ac:picMk id="6" creationId="{793445B5-BCC0-CF34-8EFB-68B6C4764587}"/>
          </ac:picMkLst>
        </pc:picChg>
        <pc:picChg chg="del">
          <ac:chgData name="mhdshiran@outlook.com" userId="97b470faf816c981" providerId="LiveId" clId="{B35C8E9A-454E-4B54-97A3-13B656424544}" dt="2025-04-04T19:02:38.174" v="6809" actId="478"/>
          <ac:picMkLst>
            <pc:docMk/>
            <pc:sldMk cId="4154889743" sldId="322"/>
            <ac:picMk id="8" creationId="{96EB7C4F-4ABB-0CCB-29FC-27D6FE439A9C}"/>
          </ac:picMkLst>
        </pc:picChg>
        <pc:picChg chg="add del mod">
          <ac:chgData name="mhdshiran@outlook.com" userId="97b470faf816c981" providerId="LiveId" clId="{B35C8E9A-454E-4B54-97A3-13B656424544}" dt="2025-04-04T22:47:09.043" v="8034" actId="478"/>
          <ac:picMkLst>
            <pc:docMk/>
            <pc:sldMk cId="4154889743" sldId="322"/>
            <ac:picMk id="14" creationId="{866A44A5-85FF-C2D3-44C2-E8D900C6D781}"/>
          </ac:picMkLst>
        </pc:picChg>
        <pc:picChg chg="add mod">
          <ac:chgData name="mhdshiran@outlook.com" userId="97b470faf816c981" providerId="LiveId" clId="{B35C8E9A-454E-4B54-97A3-13B656424544}" dt="2025-04-04T22:36:57.348" v="7902" actId="164"/>
          <ac:picMkLst>
            <pc:docMk/>
            <pc:sldMk cId="4154889743" sldId="322"/>
            <ac:picMk id="21" creationId="{03740902-4686-C017-34BB-AB9EE6BABFAE}"/>
          </ac:picMkLst>
        </pc:picChg>
        <pc:picChg chg="add mod">
          <ac:chgData name="mhdshiran@outlook.com" userId="97b470faf816c981" providerId="LiveId" clId="{B35C8E9A-454E-4B54-97A3-13B656424544}" dt="2025-04-04T22:37:03.946" v="7909" actId="164"/>
          <ac:picMkLst>
            <pc:docMk/>
            <pc:sldMk cId="4154889743" sldId="322"/>
            <ac:picMk id="23" creationId="{14754E68-510F-C82E-6858-2DAE7FE6C30A}"/>
          </ac:picMkLst>
        </pc:picChg>
        <pc:picChg chg="add mod topLvl">
          <ac:chgData name="mhdshiran@outlook.com" userId="97b470faf816c981" providerId="LiveId" clId="{B35C8E9A-454E-4B54-97A3-13B656424544}" dt="2025-04-04T22:37:13.161" v="7928" actId="164"/>
          <ac:picMkLst>
            <pc:docMk/>
            <pc:sldMk cId="4154889743" sldId="322"/>
            <ac:picMk id="24" creationId="{8B05940D-9F83-F78F-C7D9-33F49FB7662F}"/>
          </ac:picMkLst>
        </pc:picChg>
        <pc:picChg chg="add del">
          <ac:chgData name="mhdshiran@outlook.com" userId="97b470faf816c981" providerId="LiveId" clId="{B35C8E9A-454E-4B54-97A3-13B656424544}" dt="2025-04-04T22:01:19.390" v="7301" actId="478"/>
          <ac:picMkLst>
            <pc:docMk/>
            <pc:sldMk cId="4154889743" sldId="322"/>
            <ac:picMk id="28" creationId="{09A2224E-30C4-C7EC-7F45-CFF75E427755}"/>
          </ac:picMkLst>
        </pc:picChg>
        <pc:picChg chg="add mod">
          <ac:chgData name="mhdshiran@outlook.com" userId="97b470faf816c981" providerId="LiveId" clId="{B35C8E9A-454E-4B54-97A3-13B656424544}" dt="2025-04-04T22:28:42.221" v="7633" actId="571"/>
          <ac:picMkLst>
            <pc:docMk/>
            <pc:sldMk cId="4154889743" sldId="322"/>
            <ac:picMk id="47" creationId="{47F7FF99-6320-C7DF-9D3A-9F5CB9D42710}"/>
          </ac:picMkLst>
        </pc:picChg>
        <pc:picChg chg="mod">
          <ac:chgData name="mhdshiran@outlook.com" userId="97b470faf816c981" providerId="LiveId" clId="{B35C8E9A-454E-4B54-97A3-13B656424544}" dt="2025-04-04T22:37:50.837" v="7965"/>
          <ac:picMkLst>
            <pc:docMk/>
            <pc:sldMk cId="4154889743" sldId="322"/>
            <ac:picMk id="55" creationId="{71CD0518-F92E-0170-884B-54C8E466BEDF}"/>
          </ac:picMkLst>
        </pc:picChg>
        <pc:picChg chg="add mod">
          <ac:chgData name="mhdshiran@outlook.com" userId="97b470faf816c981" providerId="LiveId" clId="{B35C8E9A-454E-4B54-97A3-13B656424544}" dt="2025-04-04T23:05:03.874" v="8426" actId="1035"/>
          <ac:picMkLst>
            <pc:docMk/>
            <pc:sldMk cId="4154889743" sldId="322"/>
            <ac:picMk id="67" creationId="{3667A35E-BEEE-401B-35CA-943F40BE2492}"/>
          </ac:picMkLst>
        </pc:picChg>
      </pc:sldChg>
      <pc:sldChg chg="addSp delSp modSp add mod delAnim modAnim modNotesTx">
        <pc:chgData name="mhdshiran@outlook.com" userId="97b470faf816c981" providerId="LiveId" clId="{B35C8E9A-454E-4B54-97A3-13B656424544}" dt="2025-04-04T23:07:51.688" v="8531" actId="20577"/>
        <pc:sldMkLst>
          <pc:docMk/>
          <pc:sldMk cId="2627917682" sldId="323"/>
        </pc:sldMkLst>
        <pc:spChg chg="add del mod">
          <ac:chgData name="mhdshiran@outlook.com" userId="97b470faf816c981" providerId="LiveId" clId="{B35C8E9A-454E-4B54-97A3-13B656424544}" dt="2025-04-04T23:07:05.698" v="8498" actId="478"/>
          <ac:spMkLst>
            <pc:docMk/>
            <pc:sldMk cId="2627917682" sldId="323"/>
            <ac:spMk id="2" creationId="{1BE50778-4EA0-4435-CF88-2533B296A2FE}"/>
          </ac:spMkLst>
        </pc:spChg>
        <pc:spChg chg="del">
          <ac:chgData name="mhdshiran@outlook.com" userId="97b470faf816c981" providerId="LiveId" clId="{B35C8E9A-454E-4B54-97A3-13B656424544}" dt="2025-04-04T18:52:18.381" v="6800" actId="478"/>
          <ac:spMkLst>
            <pc:docMk/>
            <pc:sldMk cId="2627917682" sldId="323"/>
            <ac:spMk id="2" creationId="{AA04CBF7-6BAA-CAE3-4502-6FC0121A7B27}"/>
          </ac:spMkLst>
        </pc:spChg>
        <pc:spChg chg="add del mod">
          <ac:chgData name="mhdshiran@outlook.com" userId="97b470faf816c981" providerId="LiveId" clId="{B35C8E9A-454E-4B54-97A3-13B656424544}" dt="2025-04-04T22:30:09.493" v="7660" actId="478"/>
          <ac:spMkLst>
            <pc:docMk/>
            <pc:sldMk cId="2627917682" sldId="323"/>
            <ac:spMk id="2" creationId="{E0703DAF-0CA9-69F3-3513-78A75189BB1B}"/>
          </ac:spMkLst>
        </pc:spChg>
        <pc:spChg chg="mod">
          <ac:chgData name="mhdshiran@outlook.com" userId="97b470faf816c981" providerId="LiveId" clId="{B35C8E9A-454E-4B54-97A3-13B656424544}" dt="2025-04-04T18:48:02.890" v="6730" actId="1076"/>
          <ac:spMkLst>
            <pc:docMk/>
            <pc:sldMk cId="2627917682" sldId="323"/>
            <ac:spMk id="3" creationId="{21E2A4ED-D579-701F-6CD0-22298E5C2CCC}"/>
          </ac:spMkLst>
        </pc:spChg>
        <pc:spChg chg="add mod">
          <ac:chgData name="mhdshiran@outlook.com" userId="97b470faf816c981" providerId="LiveId" clId="{B35C8E9A-454E-4B54-97A3-13B656424544}" dt="2025-04-04T20:52:27.760" v="7067" actId="571"/>
          <ac:spMkLst>
            <pc:docMk/>
            <pc:sldMk cId="2627917682" sldId="323"/>
            <ac:spMk id="3" creationId="{9C925600-8FA4-3CF4-6CE6-E73B3DA3E932}"/>
          </ac:spMkLst>
        </pc:spChg>
        <pc:spChg chg="del mod">
          <ac:chgData name="mhdshiran@outlook.com" userId="97b470faf816c981" providerId="LiveId" clId="{B35C8E9A-454E-4B54-97A3-13B656424544}" dt="2025-04-04T20:39:41.043" v="6938" actId="478"/>
          <ac:spMkLst>
            <pc:docMk/>
            <pc:sldMk cId="2627917682" sldId="323"/>
            <ac:spMk id="6" creationId="{16A0FF67-213A-4BB1-0284-9D9FE1A36A26}"/>
          </ac:spMkLst>
        </pc:spChg>
        <pc:spChg chg="add mod">
          <ac:chgData name="mhdshiran@outlook.com" userId="97b470faf816c981" providerId="LiveId" clId="{B35C8E9A-454E-4B54-97A3-13B656424544}" dt="2025-04-04T20:52:27.760" v="7067" actId="571"/>
          <ac:spMkLst>
            <pc:docMk/>
            <pc:sldMk cId="2627917682" sldId="323"/>
            <ac:spMk id="6" creationId="{95D3C968-860C-D54E-9FA5-7EA2D387BF12}"/>
          </ac:spMkLst>
        </pc:spChg>
        <pc:spChg chg="mod">
          <ac:chgData name="mhdshiran@outlook.com" userId="97b470faf816c981" providerId="LiveId" clId="{B35C8E9A-454E-4B54-97A3-13B656424544}" dt="2025-04-04T18:48:02.890" v="6730" actId="1076"/>
          <ac:spMkLst>
            <pc:docMk/>
            <pc:sldMk cId="2627917682" sldId="323"/>
            <ac:spMk id="8" creationId="{31FDF6DF-EE4E-9A9D-503B-34CD0F5A58F1}"/>
          </ac:spMkLst>
        </pc:spChg>
        <pc:spChg chg="add mod">
          <ac:chgData name="mhdshiran@outlook.com" userId="97b470faf816c981" providerId="LiveId" clId="{B35C8E9A-454E-4B54-97A3-13B656424544}" dt="2025-04-04T20:52:27.760" v="7067" actId="571"/>
          <ac:spMkLst>
            <pc:docMk/>
            <pc:sldMk cId="2627917682" sldId="323"/>
            <ac:spMk id="8" creationId="{EA0378CE-8A4D-5221-8FD9-7E83C0585C86}"/>
          </ac:spMkLst>
        </pc:spChg>
        <pc:spChg chg="add mod">
          <ac:chgData name="mhdshiran@outlook.com" userId="97b470faf816c981" providerId="LiveId" clId="{B35C8E9A-454E-4B54-97A3-13B656424544}" dt="2025-04-04T20:52:27.760" v="7067" actId="571"/>
          <ac:spMkLst>
            <pc:docMk/>
            <pc:sldMk cId="2627917682" sldId="323"/>
            <ac:spMk id="9" creationId="{1266E393-B223-66FE-E829-65CEC4D4848C}"/>
          </ac:spMkLst>
        </pc:spChg>
        <pc:spChg chg="mod">
          <ac:chgData name="mhdshiran@outlook.com" userId="97b470faf816c981" providerId="LiveId" clId="{B35C8E9A-454E-4B54-97A3-13B656424544}" dt="2025-04-04T18:50:37.455" v="6790" actId="207"/>
          <ac:spMkLst>
            <pc:docMk/>
            <pc:sldMk cId="2627917682" sldId="323"/>
            <ac:spMk id="9" creationId="{4658533C-6FE9-C556-794F-F6838C759FFB}"/>
          </ac:spMkLst>
        </pc:spChg>
        <pc:spChg chg="add mod">
          <ac:chgData name="mhdshiran@outlook.com" userId="97b470faf816c981" providerId="LiveId" clId="{B35C8E9A-454E-4B54-97A3-13B656424544}" dt="2025-04-04T20:52:27.760" v="7067" actId="571"/>
          <ac:spMkLst>
            <pc:docMk/>
            <pc:sldMk cId="2627917682" sldId="323"/>
            <ac:spMk id="12" creationId="{04BF0397-5FEC-9E91-BAEC-06C1EDCB4448}"/>
          </ac:spMkLst>
        </pc:spChg>
        <pc:spChg chg="mod">
          <ac:chgData name="mhdshiran@outlook.com" userId="97b470faf816c981" providerId="LiveId" clId="{B35C8E9A-454E-4B54-97A3-13B656424544}" dt="2025-04-04T18:50:37.455" v="6790" actId="207"/>
          <ac:spMkLst>
            <pc:docMk/>
            <pc:sldMk cId="2627917682" sldId="323"/>
            <ac:spMk id="12" creationId="{5C2AF389-27D7-D86B-3B62-EF379C97CC0A}"/>
          </ac:spMkLst>
        </pc:spChg>
        <pc:spChg chg="add mod">
          <ac:chgData name="mhdshiran@outlook.com" userId="97b470faf816c981" providerId="LiveId" clId="{B35C8E9A-454E-4B54-97A3-13B656424544}" dt="2025-04-04T20:52:27.760" v="7067" actId="571"/>
          <ac:spMkLst>
            <pc:docMk/>
            <pc:sldMk cId="2627917682" sldId="323"/>
            <ac:spMk id="14" creationId="{8B2953DF-3B49-33F9-807C-E3F4BED32E06}"/>
          </ac:spMkLst>
        </pc:spChg>
        <pc:spChg chg="mod">
          <ac:chgData name="mhdshiran@outlook.com" userId="97b470faf816c981" providerId="LiveId" clId="{B35C8E9A-454E-4B54-97A3-13B656424544}" dt="2025-04-04T18:50:39.378" v="6791" actId="207"/>
          <ac:spMkLst>
            <pc:docMk/>
            <pc:sldMk cId="2627917682" sldId="323"/>
            <ac:spMk id="14" creationId="{D0A4CE05-A441-CCFC-C5C3-93EE1D677E8A}"/>
          </ac:spMkLst>
        </pc:spChg>
        <pc:spChg chg="mod">
          <ac:chgData name="mhdshiran@outlook.com" userId="97b470faf816c981" providerId="LiveId" clId="{B35C8E9A-454E-4B54-97A3-13B656424544}" dt="2025-04-04T18:49:58.578" v="6777" actId="1076"/>
          <ac:spMkLst>
            <pc:docMk/>
            <pc:sldMk cId="2627917682" sldId="323"/>
            <ac:spMk id="17" creationId="{67D9F707-C139-A5EA-D82A-E24B27B19E98}"/>
          </ac:spMkLst>
        </pc:spChg>
        <pc:spChg chg="add mod">
          <ac:chgData name="mhdshiran@outlook.com" userId="97b470faf816c981" providerId="LiveId" clId="{B35C8E9A-454E-4B54-97A3-13B656424544}" dt="2025-04-04T20:55:19.320" v="7112" actId="1038"/>
          <ac:spMkLst>
            <pc:docMk/>
            <pc:sldMk cId="2627917682" sldId="323"/>
            <ac:spMk id="17" creationId="{977BE374-307D-B0D6-36EC-9D3E41491505}"/>
          </ac:spMkLst>
        </pc:spChg>
        <pc:spChg chg="add mod">
          <ac:chgData name="mhdshiran@outlook.com" userId="97b470faf816c981" providerId="LiveId" clId="{B35C8E9A-454E-4B54-97A3-13B656424544}" dt="2025-04-04T18:49:13.406" v="6732" actId="571"/>
          <ac:spMkLst>
            <pc:docMk/>
            <pc:sldMk cId="2627917682" sldId="323"/>
            <ac:spMk id="21" creationId="{13C331D1-9384-47E6-91F5-471DE7E1440C}"/>
          </ac:spMkLst>
        </pc:spChg>
        <pc:spChg chg="add mod">
          <ac:chgData name="mhdshiran@outlook.com" userId="97b470faf816c981" providerId="LiveId" clId="{B35C8E9A-454E-4B54-97A3-13B656424544}" dt="2025-04-04T20:55:19.320" v="7112" actId="1038"/>
          <ac:spMkLst>
            <pc:docMk/>
            <pc:sldMk cId="2627917682" sldId="323"/>
            <ac:spMk id="23" creationId="{1BBD49AF-0C66-3C1D-36F9-BBC2D20DE4CB}"/>
          </ac:spMkLst>
        </pc:spChg>
        <pc:spChg chg="add del mod">
          <ac:chgData name="mhdshiran@outlook.com" userId="97b470faf816c981" providerId="LiveId" clId="{B35C8E9A-454E-4B54-97A3-13B656424544}" dt="2025-04-04T20:39:41.043" v="6938" actId="478"/>
          <ac:spMkLst>
            <pc:docMk/>
            <pc:sldMk cId="2627917682" sldId="323"/>
            <ac:spMk id="23" creationId="{339ED237-185D-863E-14EB-D0850233E57E}"/>
          </ac:spMkLst>
        </pc:spChg>
        <pc:spChg chg="add del mod">
          <ac:chgData name="mhdshiran@outlook.com" userId="97b470faf816c981" providerId="LiveId" clId="{B35C8E9A-454E-4B54-97A3-13B656424544}" dt="2025-04-04T20:39:41.043" v="6938" actId="478"/>
          <ac:spMkLst>
            <pc:docMk/>
            <pc:sldMk cId="2627917682" sldId="323"/>
            <ac:spMk id="24" creationId="{7E08D198-0A53-2844-85B3-9DA11E473379}"/>
          </ac:spMkLst>
        </pc:spChg>
        <pc:spChg chg="add mod">
          <ac:chgData name="mhdshiran@outlook.com" userId="97b470faf816c981" providerId="LiveId" clId="{B35C8E9A-454E-4B54-97A3-13B656424544}" dt="2025-04-04T20:55:19.320" v="7112" actId="1038"/>
          <ac:spMkLst>
            <pc:docMk/>
            <pc:sldMk cId="2627917682" sldId="323"/>
            <ac:spMk id="24" creationId="{847E1A2B-8633-AF6C-CADD-31AB6B758B81}"/>
          </ac:spMkLst>
        </pc:spChg>
        <pc:spChg chg="mod">
          <ac:chgData name="mhdshiran@outlook.com" userId="97b470faf816c981" providerId="LiveId" clId="{B35C8E9A-454E-4B54-97A3-13B656424544}" dt="2025-04-04T18:48:02.890" v="6730" actId="1076"/>
          <ac:spMkLst>
            <pc:docMk/>
            <pc:sldMk cId="2627917682" sldId="323"/>
            <ac:spMk id="27" creationId="{04D0E408-A65E-1093-2EE1-4D365BA6D683}"/>
          </ac:spMkLst>
        </pc:spChg>
        <pc:spChg chg="add mod">
          <ac:chgData name="mhdshiran@outlook.com" userId="97b470faf816c981" providerId="LiveId" clId="{B35C8E9A-454E-4B54-97A3-13B656424544}" dt="2025-04-04T23:07:51.688" v="8531" actId="20577"/>
          <ac:spMkLst>
            <pc:docMk/>
            <pc:sldMk cId="2627917682" sldId="323"/>
            <ac:spMk id="27" creationId="{8D860128-A499-2F61-C667-EF2540CD835E}"/>
          </ac:spMkLst>
        </pc:spChg>
        <pc:spChg chg="add mod">
          <ac:chgData name="mhdshiran@outlook.com" userId="97b470faf816c981" providerId="LiveId" clId="{B35C8E9A-454E-4B54-97A3-13B656424544}" dt="2025-04-04T19:03:27.563" v="6826" actId="1037"/>
          <ac:spMkLst>
            <pc:docMk/>
            <pc:sldMk cId="2627917682" sldId="323"/>
            <ac:spMk id="28" creationId="{9F80F634-BBB1-918E-1194-68311D4B6458}"/>
          </ac:spMkLst>
        </pc:spChg>
        <pc:spChg chg="add del">
          <ac:chgData name="mhdshiran@outlook.com" userId="97b470faf816c981" providerId="LiveId" clId="{B35C8E9A-454E-4B54-97A3-13B656424544}" dt="2025-04-04T19:06:53.845" v="6835" actId="11529"/>
          <ac:spMkLst>
            <pc:docMk/>
            <pc:sldMk cId="2627917682" sldId="323"/>
            <ac:spMk id="28" creationId="{B0CE69AB-19B7-1B29-CA8A-D6C8EB649C39}"/>
          </ac:spMkLst>
        </pc:spChg>
        <pc:spChg chg="del mod">
          <ac:chgData name="mhdshiran@outlook.com" userId="97b470faf816c981" providerId="LiveId" clId="{B35C8E9A-454E-4B54-97A3-13B656424544}" dt="2025-04-04T18:49:31.746" v="6736" actId="478"/>
          <ac:spMkLst>
            <pc:docMk/>
            <pc:sldMk cId="2627917682" sldId="323"/>
            <ac:spMk id="31" creationId="{393AEB4B-F0AE-0BDF-3038-6B8313ACBBFA}"/>
          </ac:spMkLst>
        </pc:spChg>
        <pc:spChg chg="add del mod">
          <ac:chgData name="mhdshiran@outlook.com" userId="97b470faf816c981" providerId="LiveId" clId="{B35C8E9A-454E-4B54-97A3-13B656424544}" dt="2025-04-04T19:07:57.719" v="6840" actId="478"/>
          <ac:spMkLst>
            <pc:docMk/>
            <pc:sldMk cId="2627917682" sldId="323"/>
            <ac:spMk id="31" creationId="{5C78EB56-782A-75DC-7BEA-E524BC8AF4C9}"/>
          </ac:spMkLst>
        </pc:spChg>
        <pc:spChg chg="add mod">
          <ac:chgData name="mhdshiran@outlook.com" userId="97b470faf816c981" providerId="LiveId" clId="{B35C8E9A-454E-4B54-97A3-13B656424544}" dt="2025-04-04T20:57:49.817" v="7209" actId="207"/>
          <ac:spMkLst>
            <pc:docMk/>
            <pc:sldMk cId="2627917682" sldId="323"/>
            <ac:spMk id="31" creationId="{7AF25109-566E-6EF2-4179-5D2B3B5AEABF}"/>
          </ac:spMkLst>
        </pc:spChg>
        <pc:spChg chg="mod">
          <ac:chgData name="mhdshiran@outlook.com" userId="97b470faf816c981" providerId="LiveId" clId="{B35C8E9A-454E-4B54-97A3-13B656424544}" dt="2025-04-04T22:05:06.641" v="7388" actId="20577"/>
          <ac:spMkLst>
            <pc:docMk/>
            <pc:sldMk cId="2627917682" sldId="323"/>
            <ac:spMk id="33" creationId="{CD93B020-8D1B-197B-B79B-9DE922A899D4}"/>
          </ac:spMkLst>
        </pc:spChg>
        <pc:spChg chg="mod">
          <ac:chgData name="mhdshiran@outlook.com" userId="97b470faf816c981" providerId="LiveId" clId="{B35C8E9A-454E-4B54-97A3-13B656424544}" dt="2025-04-04T19:07:27.210" v="6839" actId="207"/>
          <ac:spMkLst>
            <pc:docMk/>
            <pc:sldMk cId="2627917682" sldId="323"/>
            <ac:spMk id="34" creationId="{13D3D540-D51A-1106-9AFD-785EA2D04D93}"/>
          </ac:spMkLst>
        </pc:spChg>
        <pc:spChg chg="mod">
          <ac:chgData name="mhdshiran@outlook.com" userId="97b470faf816c981" providerId="LiveId" clId="{B35C8E9A-454E-4B54-97A3-13B656424544}" dt="2025-04-04T19:08:25.368" v="6844" actId="113"/>
          <ac:spMkLst>
            <pc:docMk/>
            <pc:sldMk cId="2627917682" sldId="323"/>
            <ac:spMk id="35" creationId="{19224C9F-FA94-5AC5-4583-0C904B3A127A}"/>
          </ac:spMkLst>
        </pc:spChg>
        <pc:spChg chg="del mod">
          <ac:chgData name="mhdshiran@outlook.com" userId="97b470faf816c981" providerId="LiveId" clId="{B35C8E9A-454E-4B54-97A3-13B656424544}" dt="2025-04-04T20:51:50.047" v="7030" actId="478"/>
          <ac:spMkLst>
            <pc:docMk/>
            <pc:sldMk cId="2627917682" sldId="323"/>
            <ac:spMk id="36" creationId="{2B621E6E-01E8-CBEB-F656-24F481BABCDF}"/>
          </ac:spMkLst>
        </pc:spChg>
        <pc:spChg chg="mod">
          <ac:chgData name="mhdshiran@outlook.com" userId="97b470faf816c981" providerId="LiveId" clId="{B35C8E9A-454E-4B54-97A3-13B656424544}" dt="2025-04-04T19:07:27.210" v="6839" actId="207"/>
          <ac:spMkLst>
            <pc:docMk/>
            <pc:sldMk cId="2627917682" sldId="323"/>
            <ac:spMk id="37" creationId="{228B189F-276B-3165-22E3-8BA3FA9229AE}"/>
          </ac:spMkLst>
        </pc:spChg>
        <pc:spChg chg="mod">
          <ac:chgData name="mhdshiran@outlook.com" userId="97b470faf816c981" providerId="LiveId" clId="{B35C8E9A-454E-4B54-97A3-13B656424544}" dt="2025-04-04T19:14:56.020" v="6861" actId="20577"/>
          <ac:spMkLst>
            <pc:docMk/>
            <pc:sldMk cId="2627917682" sldId="323"/>
            <ac:spMk id="38" creationId="{A48B8CFC-8F45-F936-4101-8E71B6497DEC}"/>
          </ac:spMkLst>
        </pc:spChg>
        <pc:spChg chg="add del mod">
          <ac:chgData name="mhdshiran@outlook.com" userId="97b470faf816c981" providerId="LiveId" clId="{B35C8E9A-454E-4B54-97A3-13B656424544}" dt="2025-04-04T20:39:41.043" v="6938" actId="478"/>
          <ac:spMkLst>
            <pc:docMk/>
            <pc:sldMk cId="2627917682" sldId="323"/>
            <ac:spMk id="39" creationId="{A2D9AA5E-F00B-20A2-F897-7C39E80FA95D}"/>
          </ac:spMkLst>
        </pc:spChg>
        <pc:spChg chg="mod">
          <ac:chgData name="mhdshiran@outlook.com" userId="97b470faf816c981" providerId="LiveId" clId="{B35C8E9A-454E-4B54-97A3-13B656424544}" dt="2025-04-04T18:49:49.316" v="6775" actId="1037"/>
          <ac:spMkLst>
            <pc:docMk/>
            <pc:sldMk cId="2627917682" sldId="323"/>
            <ac:spMk id="40" creationId="{ED7BB5B3-DD8A-933C-2276-E1ECCD6BE938}"/>
          </ac:spMkLst>
        </pc:spChg>
        <pc:spChg chg="mod">
          <ac:chgData name="mhdshiran@outlook.com" userId="97b470faf816c981" providerId="LiveId" clId="{B35C8E9A-454E-4B54-97A3-13B656424544}" dt="2025-04-04T18:50:37.455" v="6790" actId="207"/>
          <ac:spMkLst>
            <pc:docMk/>
            <pc:sldMk cId="2627917682" sldId="323"/>
            <ac:spMk id="41" creationId="{C806A3F6-CBE9-2288-D76A-2DE8723EC32C}"/>
          </ac:spMkLst>
        </pc:spChg>
        <pc:spChg chg="mod">
          <ac:chgData name="mhdshiran@outlook.com" userId="97b470faf816c981" providerId="LiveId" clId="{B35C8E9A-454E-4B54-97A3-13B656424544}" dt="2025-04-04T18:48:02.890" v="6730" actId="1076"/>
          <ac:spMkLst>
            <pc:docMk/>
            <pc:sldMk cId="2627917682" sldId="323"/>
            <ac:spMk id="42" creationId="{0FE18194-6867-FFFB-6A31-AEB4FA623E64}"/>
          </ac:spMkLst>
        </pc:spChg>
        <pc:spChg chg="add mod">
          <ac:chgData name="mhdshiran@outlook.com" userId="97b470faf816c981" providerId="LiveId" clId="{B35C8E9A-454E-4B54-97A3-13B656424544}" dt="2025-04-04T21:07:00.672" v="7228" actId="14100"/>
          <ac:spMkLst>
            <pc:docMk/>
            <pc:sldMk cId="2627917682" sldId="323"/>
            <ac:spMk id="43" creationId="{75F58A60-FDF6-89C7-037E-6C405F5C88EE}"/>
          </ac:spMkLst>
        </pc:spChg>
        <pc:spChg chg="add mod">
          <ac:chgData name="mhdshiran@outlook.com" userId="97b470faf816c981" providerId="LiveId" clId="{B35C8E9A-454E-4B54-97A3-13B656424544}" dt="2025-04-04T18:50:05.074" v="6778" actId="571"/>
          <ac:spMkLst>
            <pc:docMk/>
            <pc:sldMk cId="2627917682" sldId="323"/>
            <ac:spMk id="43" creationId="{C923CE70-A5C5-A005-23C1-5D67FFE6C431}"/>
          </ac:spMkLst>
        </pc:spChg>
        <pc:spChg chg="add mod">
          <ac:chgData name="mhdshiran@outlook.com" userId="97b470faf816c981" providerId="LiveId" clId="{B35C8E9A-454E-4B54-97A3-13B656424544}" dt="2025-04-04T18:50:50.540" v="6792" actId="113"/>
          <ac:spMkLst>
            <pc:docMk/>
            <pc:sldMk cId="2627917682" sldId="323"/>
            <ac:spMk id="44" creationId="{A8D35A45-80E2-003D-DD22-C41DD86E5ED9}"/>
          </ac:spMkLst>
        </pc:spChg>
        <pc:spChg chg="mod">
          <ac:chgData name="mhdshiran@outlook.com" userId="97b470faf816c981" providerId="LiveId" clId="{B35C8E9A-454E-4B54-97A3-13B656424544}" dt="2025-04-04T21:12:16.596" v="7235" actId="313"/>
          <ac:spMkLst>
            <pc:docMk/>
            <pc:sldMk cId="2627917682" sldId="323"/>
            <ac:spMk id="45" creationId="{BDADCC83-7BA4-A57E-7BCC-544761169426}"/>
          </ac:spMkLst>
        </pc:spChg>
        <pc:spChg chg="add mod">
          <ac:chgData name="mhdshiran@outlook.com" userId="97b470faf816c981" providerId="LiveId" clId="{B35C8E9A-454E-4B54-97A3-13B656424544}" dt="2025-04-04T18:50:05.074" v="6778" actId="571"/>
          <ac:spMkLst>
            <pc:docMk/>
            <pc:sldMk cId="2627917682" sldId="323"/>
            <ac:spMk id="46" creationId="{473846E8-B32F-F8A3-E970-A31F2AE4E265}"/>
          </ac:spMkLst>
        </pc:spChg>
        <pc:spChg chg="mod">
          <ac:chgData name="mhdshiran@outlook.com" userId="97b470faf816c981" providerId="LiveId" clId="{B35C8E9A-454E-4B54-97A3-13B656424544}" dt="2025-04-04T21:07:09.334" v="7229" actId="571"/>
          <ac:spMkLst>
            <pc:docMk/>
            <pc:sldMk cId="2627917682" sldId="323"/>
            <ac:spMk id="46" creationId="{E22D6FD6-7143-1E32-C6C9-4AAAE4E09DAC}"/>
          </ac:spMkLst>
        </pc:spChg>
        <pc:spChg chg="mod">
          <ac:chgData name="mhdshiran@outlook.com" userId="97b470faf816c981" providerId="LiveId" clId="{B35C8E9A-454E-4B54-97A3-13B656424544}" dt="2025-04-04T18:50:50.540" v="6792" actId="113"/>
          <ac:spMkLst>
            <pc:docMk/>
            <pc:sldMk cId="2627917682" sldId="323"/>
            <ac:spMk id="47" creationId="{5A0E9BC1-E4C8-BBB7-F730-0CDBBB9DF4D8}"/>
          </ac:spMkLst>
        </pc:spChg>
        <pc:spChg chg="add mod">
          <ac:chgData name="mhdshiran@outlook.com" userId="97b470faf816c981" providerId="LiveId" clId="{B35C8E9A-454E-4B54-97A3-13B656424544}" dt="2025-04-04T18:50:07.396" v="6779" actId="571"/>
          <ac:spMkLst>
            <pc:docMk/>
            <pc:sldMk cId="2627917682" sldId="323"/>
            <ac:spMk id="48" creationId="{D9F0DF31-3744-8D4C-0C3D-DDB17B54F8F5}"/>
          </ac:spMkLst>
        </pc:spChg>
        <pc:spChg chg="add mod">
          <ac:chgData name="mhdshiran@outlook.com" userId="97b470faf816c981" providerId="LiveId" clId="{B35C8E9A-454E-4B54-97A3-13B656424544}" dt="2025-04-04T18:50:50.540" v="6792" actId="113"/>
          <ac:spMkLst>
            <pc:docMk/>
            <pc:sldMk cId="2627917682" sldId="323"/>
            <ac:spMk id="49" creationId="{44E77A8C-34CE-C2B0-57FD-9FA51DFD2955}"/>
          </ac:spMkLst>
        </pc:spChg>
        <pc:spChg chg="add mod">
          <ac:chgData name="mhdshiran@outlook.com" userId="97b470faf816c981" providerId="LiveId" clId="{B35C8E9A-454E-4B54-97A3-13B656424544}" dt="2025-04-04T18:50:37.455" v="6790" actId="207"/>
          <ac:spMkLst>
            <pc:docMk/>
            <pc:sldMk cId="2627917682" sldId="323"/>
            <ac:spMk id="50" creationId="{FACD732A-7738-74D9-0A7F-71EFC26E0EFD}"/>
          </ac:spMkLst>
        </pc:spChg>
        <pc:spChg chg="add mod">
          <ac:chgData name="mhdshiran@outlook.com" userId="97b470faf816c981" providerId="LiveId" clId="{B35C8E9A-454E-4B54-97A3-13B656424544}" dt="2025-04-04T18:50:09.643" v="6780" actId="571"/>
          <ac:spMkLst>
            <pc:docMk/>
            <pc:sldMk cId="2627917682" sldId="323"/>
            <ac:spMk id="51" creationId="{81BA80ED-2B71-4942-84B3-4207674AC27E}"/>
          </ac:spMkLst>
        </pc:spChg>
        <pc:spChg chg="add mod">
          <ac:chgData name="mhdshiran@outlook.com" userId="97b470faf816c981" providerId="LiveId" clId="{B35C8E9A-454E-4B54-97A3-13B656424544}" dt="2025-04-04T18:50:50.540" v="6792" actId="113"/>
          <ac:spMkLst>
            <pc:docMk/>
            <pc:sldMk cId="2627917682" sldId="323"/>
            <ac:spMk id="52" creationId="{8EA80CE6-C6EB-D8AB-6E82-791A95709774}"/>
          </ac:spMkLst>
        </pc:spChg>
        <pc:spChg chg="add mod">
          <ac:chgData name="mhdshiran@outlook.com" userId="97b470faf816c981" providerId="LiveId" clId="{B35C8E9A-454E-4B54-97A3-13B656424544}" dt="2025-04-04T18:50:09.643" v="6780" actId="571"/>
          <ac:spMkLst>
            <pc:docMk/>
            <pc:sldMk cId="2627917682" sldId="323"/>
            <ac:spMk id="53" creationId="{4AC7399D-4D14-7F1D-AF47-98FFAD6624AA}"/>
          </ac:spMkLst>
        </pc:spChg>
        <pc:spChg chg="add mod">
          <ac:chgData name="mhdshiran@outlook.com" userId="97b470faf816c981" providerId="LiveId" clId="{B35C8E9A-454E-4B54-97A3-13B656424544}" dt="2025-04-04T18:50:37.455" v="6790" actId="207"/>
          <ac:spMkLst>
            <pc:docMk/>
            <pc:sldMk cId="2627917682" sldId="323"/>
            <ac:spMk id="54" creationId="{A7F24062-9F96-3782-BF51-133BF2B0A398}"/>
          </ac:spMkLst>
        </pc:spChg>
        <pc:spChg chg="add mod">
          <ac:chgData name="mhdshiran@outlook.com" userId="97b470faf816c981" providerId="LiveId" clId="{B35C8E9A-454E-4B54-97A3-13B656424544}" dt="2025-04-04T18:50:37.455" v="6790" actId="207"/>
          <ac:spMkLst>
            <pc:docMk/>
            <pc:sldMk cId="2627917682" sldId="323"/>
            <ac:spMk id="55" creationId="{AB316658-6942-B3E3-2CAC-5B2E174F7764}"/>
          </ac:spMkLst>
        </pc:spChg>
        <pc:spChg chg="del mod">
          <ac:chgData name="mhdshiran@outlook.com" userId="97b470faf816c981" providerId="LiveId" clId="{B35C8E9A-454E-4B54-97A3-13B656424544}" dt="2025-04-04T21:16:27.194" v="7256" actId="478"/>
          <ac:spMkLst>
            <pc:docMk/>
            <pc:sldMk cId="2627917682" sldId="323"/>
            <ac:spMk id="56" creationId="{EC6FF446-3196-0873-4A45-D7D7AE144225}"/>
          </ac:spMkLst>
        </pc:spChg>
        <pc:spChg chg="add mod">
          <ac:chgData name="mhdshiran@outlook.com" userId="97b470faf816c981" providerId="LiveId" clId="{B35C8E9A-454E-4B54-97A3-13B656424544}" dt="2025-04-04T18:50:27.683" v="6788" actId="571"/>
          <ac:spMkLst>
            <pc:docMk/>
            <pc:sldMk cId="2627917682" sldId="323"/>
            <ac:spMk id="57" creationId="{AE0EF91D-035E-6209-D5C8-A82C5FA90886}"/>
          </ac:spMkLst>
        </pc:spChg>
        <pc:spChg chg="add del mod ord">
          <ac:chgData name="mhdshiran@outlook.com" userId="97b470faf816c981" providerId="LiveId" clId="{B35C8E9A-454E-4B54-97A3-13B656424544}" dt="2025-04-04T19:13:55.285" v="6860" actId="11529"/>
          <ac:spMkLst>
            <pc:docMk/>
            <pc:sldMk cId="2627917682" sldId="323"/>
            <ac:spMk id="58" creationId="{36B09D04-EA56-A77C-4609-54F7EA89DB0D}"/>
          </ac:spMkLst>
        </pc:spChg>
        <pc:spChg chg="del">
          <ac:chgData name="mhdshiran@outlook.com" userId="97b470faf816c981" providerId="LiveId" clId="{B35C8E9A-454E-4B54-97A3-13B656424544}" dt="2025-04-04T19:02:51.727" v="6810" actId="478"/>
          <ac:spMkLst>
            <pc:docMk/>
            <pc:sldMk cId="2627917682" sldId="323"/>
            <ac:spMk id="59" creationId="{05131240-3E72-EBB4-E655-06AD7C35C560}"/>
          </ac:spMkLst>
        </pc:spChg>
        <pc:spChg chg="del mod">
          <ac:chgData name="mhdshiran@outlook.com" userId="97b470faf816c981" providerId="LiveId" clId="{B35C8E9A-454E-4B54-97A3-13B656424544}" dt="2025-04-04T23:07:27.201" v="8506" actId="21"/>
          <ac:spMkLst>
            <pc:docMk/>
            <pc:sldMk cId="2627917682" sldId="323"/>
            <ac:spMk id="60" creationId="{8D860128-A499-2F61-C667-EF2540CD835E}"/>
          </ac:spMkLst>
        </pc:spChg>
        <pc:spChg chg="mod">
          <ac:chgData name="mhdshiran@outlook.com" userId="97b470faf816c981" providerId="LiveId" clId="{B35C8E9A-454E-4B54-97A3-13B656424544}" dt="2025-04-04T21:12:35.463" v="7241" actId="313"/>
          <ac:spMkLst>
            <pc:docMk/>
            <pc:sldMk cId="2627917682" sldId="323"/>
            <ac:spMk id="64" creationId="{B0370F77-A26E-A720-32F2-21BE2ACA36AF}"/>
          </ac:spMkLst>
        </pc:spChg>
        <pc:spChg chg="mod">
          <ac:chgData name="mhdshiran@outlook.com" userId="97b470faf816c981" providerId="LiveId" clId="{B35C8E9A-454E-4B54-97A3-13B656424544}" dt="2025-04-04T21:12:19.649" v="7237" actId="313"/>
          <ac:spMkLst>
            <pc:docMk/>
            <pc:sldMk cId="2627917682" sldId="323"/>
            <ac:spMk id="69" creationId="{B6AAE060-59A8-5FEE-9E43-53C6BDD6489C}"/>
          </ac:spMkLst>
        </pc:spChg>
        <pc:spChg chg="mod">
          <ac:chgData name="mhdshiran@outlook.com" userId="97b470faf816c981" providerId="LiveId" clId="{B35C8E9A-454E-4B54-97A3-13B656424544}" dt="2025-04-04T21:12:20.508" v="7238" actId="313"/>
          <ac:spMkLst>
            <pc:docMk/>
            <pc:sldMk cId="2627917682" sldId="323"/>
            <ac:spMk id="71" creationId="{73CDF55C-C710-3355-30CE-DF0B58F60643}"/>
          </ac:spMkLst>
        </pc:spChg>
        <pc:spChg chg="mod">
          <ac:chgData name="mhdshiran@outlook.com" userId="97b470faf816c981" providerId="LiveId" clId="{B35C8E9A-454E-4B54-97A3-13B656424544}" dt="2025-04-04T21:12:36.347" v="7242" actId="313"/>
          <ac:spMkLst>
            <pc:docMk/>
            <pc:sldMk cId="2627917682" sldId="323"/>
            <ac:spMk id="72" creationId="{32191471-0864-5EE3-4DEE-94B4169D7C00}"/>
          </ac:spMkLst>
        </pc:spChg>
        <pc:spChg chg="mod">
          <ac:chgData name="mhdshiran@outlook.com" userId="97b470faf816c981" providerId="LiveId" clId="{B35C8E9A-454E-4B54-97A3-13B656424544}" dt="2025-04-04T21:12:22.264" v="7240" actId="313"/>
          <ac:spMkLst>
            <pc:docMk/>
            <pc:sldMk cId="2627917682" sldId="323"/>
            <ac:spMk id="73" creationId="{27BD26B1-0AFF-6877-2368-60166ABC2CA8}"/>
          </ac:spMkLst>
        </pc:spChg>
        <pc:spChg chg="mod">
          <ac:chgData name="mhdshiran@outlook.com" userId="97b470faf816c981" providerId="LiveId" clId="{B35C8E9A-454E-4B54-97A3-13B656424544}" dt="2025-04-04T21:10:38.243" v="7234" actId="207"/>
          <ac:spMkLst>
            <pc:docMk/>
            <pc:sldMk cId="2627917682" sldId="323"/>
            <ac:spMk id="83" creationId="{6D5F5386-DB04-EE2F-C133-095DE628BE50}"/>
          </ac:spMkLst>
        </pc:spChg>
        <pc:grpChg chg="add mod">
          <ac:chgData name="mhdshiran@outlook.com" userId="97b470faf816c981" providerId="LiveId" clId="{B35C8E9A-454E-4B54-97A3-13B656424544}" dt="2025-04-04T20:57:31.636" v="7207" actId="1035"/>
          <ac:grpSpMkLst>
            <pc:docMk/>
            <pc:sldMk cId="2627917682" sldId="323"/>
            <ac:grpSpMk id="34" creationId="{7B68371A-7849-3294-5289-96ACC909E365}"/>
          </ac:grpSpMkLst>
        </pc:grpChg>
        <pc:grpChg chg="add mod">
          <ac:chgData name="mhdshiran@outlook.com" userId="97b470faf816c981" providerId="LiveId" clId="{B35C8E9A-454E-4B54-97A3-13B656424544}" dt="2025-04-04T21:07:09.334" v="7229" actId="571"/>
          <ac:grpSpMkLst>
            <pc:docMk/>
            <pc:sldMk cId="2627917682" sldId="323"/>
            <ac:grpSpMk id="44" creationId="{AC91E5D7-A75A-5EB2-E15B-BB66EC70A806}"/>
          </ac:grpSpMkLst>
        </pc:grpChg>
        <pc:picChg chg="add mod">
          <ac:chgData name="mhdshiran@outlook.com" userId="97b470faf816c981" providerId="LiveId" clId="{B35C8E9A-454E-4B54-97A3-13B656424544}" dt="2025-04-04T19:06:31.369" v="6832" actId="571"/>
          <ac:picMkLst>
            <pc:docMk/>
            <pc:sldMk cId="2627917682" sldId="323"/>
            <ac:picMk id="2" creationId="{06A26FBC-13BA-9323-E4BC-008EE0EFD1E0}"/>
          </ac:picMkLst>
        </pc:picChg>
        <pc:picChg chg="mod">
          <ac:chgData name="mhdshiran@outlook.com" userId="97b470faf816c981" providerId="LiveId" clId="{B35C8E9A-454E-4B54-97A3-13B656424544}" dt="2025-04-04T18:47:34.915" v="6710" actId="14100"/>
          <ac:picMkLst>
            <pc:docMk/>
            <pc:sldMk cId="2627917682" sldId="323"/>
            <ac:picMk id="6" creationId="{6DAE95BF-C98E-2FCE-96C7-A7D72F82D4B7}"/>
          </ac:picMkLst>
        </pc:picChg>
        <pc:picChg chg="mod">
          <ac:chgData name="mhdshiran@outlook.com" userId="97b470faf816c981" providerId="LiveId" clId="{B35C8E9A-454E-4B54-97A3-13B656424544}" dt="2025-04-04T20:58:51.215" v="7218" actId="1036"/>
          <ac:picMkLst>
            <pc:docMk/>
            <pc:sldMk cId="2627917682" sldId="323"/>
            <ac:picMk id="21" creationId="{78B072A8-B0E0-A31E-EB4D-7EF2FFDE466A}"/>
          </ac:picMkLst>
        </pc:picChg>
        <pc:picChg chg="add mod ord">
          <ac:chgData name="mhdshiran@outlook.com" userId="97b470faf816c981" providerId="LiveId" clId="{B35C8E9A-454E-4B54-97A3-13B656424544}" dt="2025-04-04T21:15:20.461" v="7253" actId="14100"/>
          <ac:picMkLst>
            <pc:docMk/>
            <pc:sldMk cId="2627917682" sldId="323"/>
            <ac:picMk id="28" creationId="{742B2FEC-EB7B-8B9A-6BCD-4DBC5736D9B4}"/>
          </ac:picMkLst>
        </pc:picChg>
        <pc:picChg chg="mod">
          <ac:chgData name="mhdshiran@outlook.com" userId="97b470faf816c981" providerId="LiveId" clId="{B35C8E9A-454E-4B54-97A3-13B656424544}" dt="2025-04-04T21:15:24.941" v="7255" actId="14100"/>
          <ac:picMkLst>
            <pc:docMk/>
            <pc:sldMk cId="2627917682" sldId="323"/>
            <ac:picMk id="47" creationId="{3E8A2879-3A6D-2472-64FF-5B4D985BDF94}"/>
          </ac:picMkLst>
        </pc:picChg>
        <pc:picChg chg="mod">
          <ac:chgData name="mhdshiran@outlook.com" userId="97b470faf816c981" providerId="LiveId" clId="{B35C8E9A-454E-4B54-97A3-13B656424544}" dt="2025-04-04T21:15:06.600" v="7247" actId="14100"/>
          <ac:picMkLst>
            <pc:docMk/>
            <pc:sldMk cId="2627917682" sldId="323"/>
            <ac:picMk id="76" creationId="{80106253-4871-5515-4243-AC7C73DEEBBB}"/>
          </ac:picMkLst>
        </pc:picChg>
        <pc:picChg chg="mod">
          <ac:chgData name="mhdshiran@outlook.com" userId="97b470faf816c981" providerId="LiveId" clId="{B35C8E9A-454E-4B54-97A3-13B656424544}" dt="2025-04-04T21:15:06.600" v="7247" actId="14100"/>
          <ac:picMkLst>
            <pc:docMk/>
            <pc:sldMk cId="2627917682" sldId="323"/>
            <ac:picMk id="78" creationId="{05CD38AA-1F82-0736-DFCE-22D6CCC692D7}"/>
          </ac:picMkLst>
        </pc:picChg>
        <pc:picChg chg="mod">
          <ac:chgData name="mhdshiran@outlook.com" userId="97b470faf816c981" providerId="LiveId" clId="{B35C8E9A-454E-4B54-97A3-13B656424544}" dt="2025-04-04T21:15:06.600" v="7247" actId="14100"/>
          <ac:picMkLst>
            <pc:docMk/>
            <pc:sldMk cId="2627917682" sldId="323"/>
            <ac:picMk id="79" creationId="{DF6306C5-2D00-571B-5370-631A66949C19}"/>
          </ac:picMkLst>
        </pc:picChg>
        <pc:picChg chg="mod">
          <ac:chgData name="mhdshiran@outlook.com" userId="97b470faf816c981" providerId="LiveId" clId="{B35C8E9A-454E-4B54-97A3-13B656424544}" dt="2025-04-04T21:15:06.600" v="7247" actId="14100"/>
          <ac:picMkLst>
            <pc:docMk/>
            <pc:sldMk cId="2627917682" sldId="323"/>
            <ac:picMk id="80" creationId="{6DA14703-CF73-F5CF-8E4D-B970FF7A75A8}"/>
          </ac:picMkLst>
        </pc:picChg>
        <pc:picChg chg="mod">
          <ac:chgData name="mhdshiran@outlook.com" userId="97b470faf816c981" providerId="LiveId" clId="{B35C8E9A-454E-4B54-97A3-13B656424544}" dt="2025-04-04T21:15:06.600" v="7247" actId="14100"/>
          <ac:picMkLst>
            <pc:docMk/>
            <pc:sldMk cId="2627917682" sldId="323"/>
            <ac:picMk id="81" creationId="{E77B9FAB-20EC-ACA1-C9B7-772FDDF86BD0}"/>
          </ac:picMkLst>
        </pc:picChg>
        <pc:picChg chg="mod">
          <ac:chgData name="mhdshiran@outlook.com" userId="97b470faf816c981" providerId="LiveId" clId="{B35C8E9A-454E-4B54-97A3-13B656424544}" dt="2025-04-04T21:15:06.600" v="7247" actId="14100"/>
          <ac:picMkLst>
            <pc:docMk/>
            <pc:sldMk cId="2627917682" sldId="323"/>
            <ac:picMk id="82" creationId="{AD89454C-09B5-16FE-56F2-CE7D5B65CF59}"/>
          </ac:picMkLst>
        </pc:picChg>
        <pc:cxnChg chg="add mod">
          <ac:chgData name="mhdshiran@outlook.com" userId="97b470faf816c981" providerId="LiveId" clId="{B35C8E9A-454E-4B54-97A3-13B656424544}" dt="2025-04-04T22:29:54.143" v="7656"/>
          <ac:cxnSpMkLst>
            <pc:docMk/>
            <pc:sldMk cId="2627917682" sldId="323"/>
            <ac:cxnSpMk id="12" creationId="{99FFF7A4-8FA1-D634-26C1-BCECCAD8117A}"/>
          </ac:cxnSpMkLst>
        </pc:cxnChg>
        <pc:cxnChg chg="add del mod">
          <ac:chgData name="mhdshiran@outlook.com" userId="97b470faf816c981" providerId="LiveId" clId="{B35C8E9A-454E-4B54-97A3-13B656424544}" dt="2025-04-04T22:29:53.854" v="7655" actId="478"/>
          <ac:cxnSpMkLst>
            <pc:docMk/>
            <pc:sldMk cId="2627917682" sldId="323"/>
            <ac:cxnSpMk id="37" creationId="{C2E2ADD5-619F-CDA4-505E-6404C8B851AC}"/>
          </ac:cxnSpMkLst>
        </pc:cxnChg>
      </pc:sldChg>
      <pc:sldChg chg="add del">
        <pc:chgData name="mhdshiran@outlook.com" userId="97b470faf816c981" providerId="LiveId" clId="{B35C8E9A-454E-4B54-97A3-13B656424544}" dt="2025-04-04T21:17:35.742" v="7260" actId="2890"/>
        <pc:sldMkLst>
          <pc:docMk/>
          <pc:sldMk cId="142752667" sldId="324"/>
        </pc:sldMkLst>
      </pc:sldChg>
      <pc:sldChg chg="add del">
        <pc:chgData name="mhdshiran@outlook.com" userId="97b470faf816c981" providerId="LiveId" clId="{B35C8E9A-454E-4B54-97A3-13B656424544}" dt="2025-04-04T19:01:39.030" v="6806" actId="47"/>
        <pc:sldMkLst>
          <pc:docMk/>
          <pc:sldMk cId="2949562171" sldId="324"/>
        </pc:sldMkLst>
      </pc:sldChg>
      <pc:sldChg chg="delSp mod">
        <pc:chgData name="mhdshiran@outlook.com" userId="97b470faf816c981" providerId="LiveId" clId="{B35C8E9A-454E-4B54-97A3-13B656424544}" dt="2025-04-04T22:30:08.207" v="7659" actId="478"/>
        <pc:sldMkLst>
          <pc:docMk/>
          <pc:sldMk cId="4062849171" sldId="324"/>
        </pc:sldMkLst>
        <pc:spChg chg="del">
          <ac:chgData name="mhdshiran@outlook.com" userId="97b470faf816c981" providerId="LiveId" clId="{B35C8E9A-454E-4B54-97A3-13B656424544}" dt="2025-04-04T22:30:08.207" v="7659" actId="478"/>
          <ac:spMkLst>
            <pc:docMk/>
            <pc:sldMk cId="4062849171" sldId="324"/>
            <ac:spMk id="2" creationId="{D51F1D58-8D6A-D8F7-A322-F9984959B710}"/>
          </ac:spMkLst>
        </pc:spChg>
      </pc:sldChg>
      <pc:sldChg chg="add del">
        <pc:chgData name="mhdshiran@outlook.com" userId="97b470faf816c981" providerId="LiveId" clId="{B35C8E9A-454E-4B54-97A3-13B656424544}" dt="2025-04-04T21:17:35.213" v="7259" actId="2890"/>
        <pc:sldMkLst>
          <pc:docMk/>
          <pc:sldMk cId="4033744102" sldId="325"/>
        </pc:sldMkLst>
      </pc:sldChg>
      <pc:sldChg chg="addSp delSp modSp del mod modNotes">
        <pc:chgData name="mhdshiran@outlook.com" userId="97b470faf816c981" providerId="LiveId" clId="{B35C8E9A-454E-4B54-97A3-13B656424544}" dt="2025-04-05T12:37:46.639" v="18273" actId="47"/>
        <pc:sldMkLst>
          <pc:docMk/>
          <pc:sldMk cId="3603380298" sldId="327"/>
        </pc:sldMkLst>
        <pc:spChg chg="mod">
          <ac:chgData name="mhdshiran@outlook.com" userId="97b470faf816c981" providerId="LiveId" clId="{B35C8E9A-454E-4B54-97A3-13B656424544}" dt="2025-04-05T05:00:34.765" v="10954" actId="207"/>
          <ac:spMkLst>
            <pc:docMk/>
            <pc:sldMk cId="3603380298" sldId="327"/>
            <ac:spMk id="6" creationId="{F674433A-FFF3-E846-8773-4CAD3724271D}"/>
          </ac:spMkLst>
        </pc:spChg>
        <pc:spChg chg="mod">
          <ac:chgData name="mhdshiran@outlook.com" userId="97b470faf816c981" providerId="LiveId" clId="{B35C8E9A-454E-4B54-97A3-13B656424544}" dt="2025-04-05T05:00:24.613" v="10950" actId="207"/>
          <ac:spMkLst>
            <pc:docMk/>
            <pc:sldMk cId="3603380298" sldId="327"/>
            <ac:spMk id="8" creationId="{39F4D8B5-278B-7B15-A5B6-3CCD6B998998}"/>
          </ac:spMkLst>
        </pc:spChg>
        <pc:spChg chg="mod">
          <ac:chgData name="mhdshiran@outlook.com" userId="97b470faf816c981" providerId="LiveId" clId="{B35C8E9A-454E-4B54-97A3-13B656424544}" dt="2025-04-05T05:00:12.288" v="10948" actId="207"/>
          <ac:spMkLst>
            <pc:docMk/>
            <pc:sldMk cId="3603380298" sldId="327"/>
            <ac:spMk id="10" creationId="{FB164083-435D-A9CD-7374-6EF280A64420}"/>
          </ac:spMkLst>
        </pc:spChg>
        <pc:spChg chg="del">
          <ac:chgData name="mhdshiran@outlook.com" userId="97b470faf816c981" providerId="LiveId" clId="{B35C8E9A-454E-4B54-97A3-13B656424544}" dt="2025-04-05T01:41:47.934" v="9110" actId="21"/>
          <ac:spMkLst>
            <pc:docMk/>
            <pc:sldMk cId="3603380298" sldId="327"/>
            <ac:spMk id="14" creationId="{EE5C8111-8801-0AF6-B5FA-8F24D73293D7}"/>
          </ac:spMkLst>
        </pc:spChg>
        <pc:spChg chg="mod">
          <ac:chgData name="mhdshiran@outlook.com" userId="97b470faf816c981" providerId="LiveId" clId="{B35C8E9A-454E-4B54-97A3-13B656424544}" dt="2025-04-05T05:00:34.765" v="10954" actId="207"/>
          <ac:spMkLst>
            <pc:docMk/>
            <pc:sldMk cId="3603380298" sldId="327"/>
            <ac:spMk id="17" creationId="{7DA798F4-73BE-D43C-C870-F988A0B2E31D}"/>
          </ac:spMkLst>
        </pc:spChg>
        <pc:spChg chg="mod">
          <ac:chgData name="mhdshiran@outlook.com" userId="97b470faf816c981" providerId="LiveId" clId="{B35C8E9A-454E-4B54-97A3-13B656424544}" dt="2025-04-05T05:00:06.625" v="10947" actId="207"/>
          <ac:spMkLst>
            <pc:docMk/>
            <pc:sldMk cId="3603380298" sldId="327"/>
            <ac:spMk id="22" creationId="{76B3B33B-DBB0-8701-4D06-1124519508E4}"/>
          </ac:spMkLst>
        </pc:spChg>
        <pc:spChg chg="mod">
          <ac:chgData name="mhdshiran@outlook.com" userId="97b470faf816c981" providerId="LiveId" clId="{B35C8E9A-454E-4B54-97A3-13B656424544}" dt="2025-04-05T05:00:34.765" v="10954" actId="207"/>
          <ac:spMkLst>
            <pc:docMk/>
            <pc:sldMk cId="3603380298" sldId="327"/>
            <ac:spMk id="23" creationId="{6C26BBDF-BB9A-9BB0-C8A6-17371F02CD0F}"/>
          </ac:spMkLst>
        </pc:spChg>
        <pc:spChg chg="mod">
          <ac:chgData name="mhdshiran@outlook.com" userId="97b470faf816c981" providerId="LiveId" clId="{B35C8E9A-454E-4B54-97A3-13B656424544}" dt="2025-04-05T05:00:27.223" v="10951" actId="207"/>
          <ac:spMkLst>
            <pc:docMk/>
            <pc:sldMk cId="3603380298" sldId="327"/>
            <ac:spMk id="33" creationId="{48C24A5E-0373-EAC9-2424-EA2F5FC20354}"/>
          </ac:spMkLst>
        </pc:spChg>
        <pc:spChg chg="mod">
          <ac:chgData name="mhdshiran@outlook.com" userId="97b470faf816c981" providerId="LiveId" clId="{B35C8E9A-454E-4B54-97A3-13B656424544}" dt="2025-04-05T05:00:27.223" v="10951" actId="207"/>
          <ac:spMkLst>
            <pc:docMk/>
            <pc:sldMk cId="3603380298" sldId="327"/>
            <ac:spMk id="35" creationId="{921CF01F-4B3B-2022-4EF9-303D73E082A4}"/>
          </ac:spMkLst>
        </pc:spChg>
        <pc:spChg chg="mod">
          <ac:chgData name="mhdshiran@outlook.com" userId="97b470faf816c981" providerId="LiveId" clId="{B35C8E9A-454E-4B54-97A3-13B656424544}" dt="2025-04-05T05:00:27.223" v="10951" actId="207"/>
          <ac:spMkLst>
            <pc:docMk/>
            <pc:sldMk cId="3603380298" sldId="327"/>
            <ac:spMk id="38" creationId="{4316FCF0-A3BB-41D4-235F-12C7596C5240}"/>
          </ac:spMkLst>
        </pc:spChg>
        <pc:spChg chg="mod">
          <ac:chgData name="mhdshiran@outlook.com" userId="97b470faf816c981" providerId="LiveId" clId="{B35C8E9A-454E-4B54-97A3-13B656424544}" dt="2025-04-05T05:00:34.765" v="10954" actId="207"/>
          <ac:spMkLst>
            <pc:docMk/>
            <pc:sldMk cId="3603380298" sldId="327"/>
            <ac:spMk id="39" creationId="{41CE233B-CD2D-6D37-88B3-3C210EB2D66E}"/>
          </ac:spMkLst>
        </pc:spChg>
        <pc:spChg chg="mod">
          <ac:chgData name="mhdshiran@outlook.com" userId="97b470faf816c981" providerId="LiveId" clId="{B35C8E9A-454E-4B54-97A3-13B656424544}" dt="2025-04-05T05:00:34.765" v="10954" actId="207"/>
          <ac:spMkLst>
            <pc:docMk/>
            <pc:sldMk cId="3603380298" sldId="327"/>
            <ac:spMk id="42" creationId="{8B8C6854-F5DA-130D-87EA-7300E42ED646}"/>
          </ac:spMkLst>
        </pc:spChg>
        <pc:spChg chg="mod">
          <ac:chgData name="mhdshiran@outlook.com" userId="97b470faf816c981" providerId="LiveId" clId="{B35C8E9A-454E-4B54-97A3-13B656424544}" dt="2025-04-05T05:16:00.626" v="10968" actId="208"/>
          <ac:spMkLst>
            <pc:docMk/>
            <pc:sldMk cId="3603380298" sldId="327"/>
            <ac:spMk id="43" creationId="{8B817BF0-6667-71BE-95FD-5918DB13E7E5}"/>
          </ac:spMkLst>
        </pc:spChg>
        <pc:spChg chg="mod">
          <ac:chgData name="mhdshiran@outlook.com" userId="97b470faf816c981" providerId="LiveId" clId="{B35C8E9A-454E-4B54-97A3-13B656424544}" dt="2025-04-05T05:00:34.765" v="10954" actId="207"/>
          <ac:spMkLst>
            <pc:docMk/>
            <pc:sldMk cId="3603380298" sldId="327"/>
            <ac:spMk id="45" creationId="{DF5259FE-647E-B1AD-2301-DCA831C95ACC}"/>
          </ac:spMkLst>
        </pc:spChg>
        <pc:spChg chg="add del mod">
          <ac:chgData name="mhdshiran@outlook.com" userId="97b470faf816c981" providerId="LiveId" clId="{B35C8E9A-454E-4B54-97A3-13B656424544}" dt="2025-04-04T23:06:01.118" v="8469" actId="478"/>
          <ac:spMkLst>
            <pc:docMk/>
            <pc:sldMk cId="3603380298" sldId="327"/>
            <ac:spMk id="50" creationId="{6218F2B6-01D4-CA29-2781-594A5014E9B1}"/>
          </ac:spMkLst>
        </pc:spChg>
        <pc:spChg chg="add mod">
          <ac:chgData name="mhdshiran@outlook.com" userId="97b470faf816c981" providerId="LiveId" clId="{B35C8E9A-454E-4B54-97A3-13B656424544}" dt="2025-04-04T23:06:01.453" v="8470"/>
          <ac:spMkLst>
            <pc:docMk/>
            <pc:sldMk cId="3603380298" sldId="327"/>
            <ac:spMk id="51" creationId="{3A7BA8B8-BDD4-4849-B4BB-682790CEE905}"/>
          </ac:spMkLst>
        </pc:spChg>
        <pc:spChg chg="add mod">
          <ac:chgData name="mhdshiran@outlook.com" userId="97b470faf816c981" providerId="LiveId" clId="{B35C8E9A-454E-4B54-97A3-13B656424544}" dt="2025-04-04T23:06:48.341" v="8496"/>
          <ac:spMkLst>
            <pc:docMk/>
            <pc:sldMk cId="3603380298" sldId="327"/>
            <ac:spMk id="52" creationId="{06795D4B-69E4-C278-57D2-2162DE67EE01}"/>
          </ac:spMkLst>
        </pc:spChg>
        <pc:spChg chg="add mod">
          <ac:chgData name="mhdshiran@outlook.com" userId="97b470faf816c981" providerId="LiveId" clId="{B35C8E9A-454E-4B54-97A3-13B656424544}" dt="2025-04-05T05:00:04.381" v="10946" actId="207"/>
          <ac:spMkLst>
            <pc:docMk/>
            <pc:sldMk cId="3603380298" sldId="327"/>
            <ac:spMk id="53" creationId="{94FF519D-A0DA-ECAF-147B-EE91E7581D76}"/>
          </ac:spMkLst>
        </pc:spChg>
        <pc:spChg chg="add mod">
          <ac:chgData name="mhdshiran@outlook.com" userId="97b470faf816c981" providerId="LiveId" clId="{B35C8E9A-454E-4B54-97A3-13B656424544}" dt="2025-04-05T05:00:34.765" v="10954" actId="207"/>
          <ac:spMkLst>
            <pc:docMk/>
            <pc:sldMk cId="3603380298" sldId="327"/>
            <ac:spMk id="54" creationId="{EE5C8111-8801-0AF6-B5FA-8F24D73293D7}"/>
          </ac:spMkLst>
        </pc:spChg>
        <pc:spChg chg="add mod">
          <ac:chgData name="mhdshiran@outlook.com" userId="97b470faf816c981" providerId="LiveId" clId="{B35C8E9A-454E-4B54-97A3-13B656424544}" dt="2025-04-05T02:24:37.715" v="9344" actId="571"/>
          <ac:spMkLst>
            <pc:docMk/>
            <pc:sldMk cId="3603380298" sldId="327"/>
            <ac:spMk id="55" creationId="{06101FCF-1F8C-091E-00AA-9EE671C781BD}"/>
          </ac:spMkLst>
        </pc:spChg>
        <pc:spChg chg="add mod">
          <ac:chgData name="mhdshiran@outlook.com" userId="97b470faf816c981" providerId="LiveId" clId="{B35C8E9A-454E-4B54-97A3-13B656424544}" dt="2025-04-05T02:24:40.089" v="9346" actId="571"/>
          <ac:spMkLst>
            <pc:docMk/>
            <pc:sldMk cId="3603380298" sldId="327"/>
            <ac:spMk id="56" creationId="{6386F505-4F5B-1335-6540-F6B9EC181420}"/>
          </ac:spMkLst>
        </pc:spChg>
        <pc:spChg chg="add mod">
          <ac:chgData name="mhdshiran@outlook.com" userId="97b470faf816c981" providerId="LiveId" clId="{B35C8E9A-454E-4B54-97A3-13B656424544}" dt="2025-04-05T02:24:40.089" v="9346" actId="571"/>
          <ac:spMkLst>
            <pc:docMk/>
            <pc:sldMk cId="3603380298" sldId="327"/>
            <ac:spMk id="57" creationId="{FAF2D6DF-4B82-B494-2412-512787CF76C1}"/>
          </ac:spMkLst>
        </pc:spChg>
        <pc:spChg chg="add mod">
          <ac:chgData name="mhdshiran@outlook.com" userId="97b470faf816c981" providerId="LiveId" clId="{B35C8E9A-454E-4B54-97A3-13B656424544}" dt="2025-04-05T02:24:51.018" v="9347" actId="571"/>
          <ac:spMkLst>
            <pc:docMk/>
            <pc:sldMk cId="3603380298" sldId="327"/>
            <ac:spMk id="58" creationId="{BE5B3B71-BDEF-F386-B81E-C5206CED255D}"/>
          </ac:spMkLst>
        </pc:spChg>
        <pc:spChg chg="add mod">
          <ac:chgData name="mhdshiran@outlook.com" userId="97b470faf816c981" providerId="LiveId" clId="{B35C8E9A-454E-4B54-97A3-13B656424544}" dt="2025-04-05T02:24:54.070" v="9348" actId="571"/>
          <ac:spMkLst>
            <pc:docMk/>
            <pc:sldMk cId="3603380298" sldId="327"/>
            <ac:spMk id="59" creationId="{97FD85A8-C92D-0FBB-9421-37C2F603AD9A}"/>
          </ac:spMkLst>
        </pc:spChg>
        <pc:spChg chg="add del">
          <ac:chgData name="mhdshiran@outlook.com" userId="97b470faf816c981" providerId="LiveId" clId="{B35C8E9A-454E-4B54-97A3-13B656424544}" dt="2025-04-04T23:08:02.956" v="8532" actId="478"/>
          <ac:spMkLst>
            <pc:docMk/>
            <pc:sldMk cId="3603380298" sldId="327"/>
            <ac:spMk id="60" creationId="{746BAAB6-0A7E-36CA-67B7-ECCEDBCEBF6C}"/>
          </ac:spMkLst>
        </pc:spChg>
        <pc:spChg chg="mod">
          <ac:chgData name="mhdshiran@outlook.com" userId="97b470faf816c981" providerId="LiveId" clId="{B35C8E9A-454E-4B54-97A3-13B656424544}" dt="2025-04-05T05:00:34.765" v="10954" actId="207"/>
          <ac:spMkLst>
            <pc:docMk/>
            <pc:sldMk cId="3603380298" sldId="327"/>
            <ac:spMk id="69" creationId="{8ADCF19E-EDF3-E6AA-128A-921C9CC5A91C}"/>
          </ac:spMkLst>
        </pc:spChg>
        <pc:spChg chg="mod">
          <ac:chgData name="mhdshiran@outlook.com" userId="97b470faf816c981" providerId="LiveId" clId="{B35C8E9A-454E-4B54-97A3-13B656424544}" dt="2025-04-05T05:00:34.765" v="10954" actId="207"/>
          <ac:spMkLst>
            <pc:docMk/>
            <pc:sldMk cId="3603380298" sldId="327"/>
            <ac:spMk id="71" creationId="{3A28C82C-FC50-C652-F2E8-45EB8EF936DC}"/>
          </ac:spMkLst>
        </pc:spChg>
        <pc:spChg chg="del mod">
          <ac:chgData name="mhdshiran@outlook.com" userId="97b470faf816c981" providerId="LiveId" clId="{B35C8E9A-454E-4B54-97A3-13B656424544}" dt="2025-04-05T05:16:03.299" v="10969" actId="478"/>
          <ac:spMkLst>
            <pc:docMk/>
            <pc:sldMk cId="3603380298" sldId="327"/>
            <ac:spMk id="74" creationId="{43E74423-B545-4BFD-2C17-94F335624642}"/>
          </ac:spMkLst>
        </pc:spChg>
        <pc:spChg chg="mod">
          <ac:chgData name="mhdshiran@outlook.com" userId="97b470faf816c981" providerId="LiveId" clId="{B35C8E9A-454E-4B54-97A3-13B656424544}" dt="2025-04-05T05:16:00.626" v="10968" actId="208"/>
          <ac:spMkLst>
            <pc:docMk/>
            <pc:sldMk cId="3603380298" sldId="327"/>
            <ac:spMk id="83" creationId="{AA8D12C3-FCB4-E513-9E85-CCD14179BE5C}"/>
          </ac:spMkLst>
        </pc:spChg>
        <pc:picChg chg="mod">
          <ac:chgData name="mhdshiran@outlook.com" userId="97b470faf816c981" providerId="LiveId" clId="{B35C8E9A-454E-4B54-97A3-13B656424544}" dt="2025-04-05T05:01:50.142" v="10960"/>
          <ac:picMkLst>
            <pc:docMk/>
            <pc:sldMk cId="3603380298" sldId="327"/>
            <ac:picMk id="76" creationId="{16941917-611B-1420-5767-78F4CE42FC52}"/>
          </ac:picMkLst>
        </pc:picChg>
        <pc:picChg chg="mod">
          <ac:chgData name="mhdshiran@outlook.com" userId="97b470faf816c981" providerId="LiveId" clId="{B35C8E9A-454E-4B54-97A3-13B656424544}" dt="2025-04-05T05:01:50.142" v="10960"/>
          <ac:picMkLst>
            <pc:docMk/>
            <pc:sldMk cId="3603380298" sldId="327"/>
            <ac:picMk id="78" creationId="{29AECA0F-10B2-13F2-35FB-6D777C797017}"/>
          </ac:picMkLst>
        </pc:picChg>
        <pc:picChg chg="mod">
          <ac:chgData name="mhdshiran@outlook.com" userId="97b470faf816c981" providerId="LiveId" clId="{B35C8E9A-454E-4B54-97A3-13B656424544}" dt="2025-04-05T05:01:50.142" v="10960"/>
          <ac:picMkLst>
            <pc:docMk/>
            <pc:sldMk cId="3603380298" sldId="327"/>
            <ac:picMk id="79" creationId="{D2066EA9-A6A7-C4C4-0ECA-24593842A324}"/>
          </ac:picMkLst>
        </pc:picChg>
        <pc:picChg chg="mod">
          <ac:chgData name="mhdshiran@outlook.com" userId="97b470faf816c981" providerId="LiveId" clId="{B35C8E9A-454E-4B54-97A3-13B656424544}" dt="2025-04-05T05:01:50.142" v="10960"/>
          <ac:picMkLst>
            <pc:docMk/>
            <pc:sldMk cId="3603380298" sldId="327"/>
            <ac:picMk id="82" creationId="{3D20BDBC-863F-9723-1C05-965A4FCA60AC}"/>
          </ac:picMkLst>
        </pc:picChg>
        <pc:cxnChg chg="add mod">
          <ac:chgData name="mhdshiran@outlook.com" userId="97b470faf816c981" providerId="LiveId" clId="{B35C8E9A-454E-4B54-97A3-13B656424544}" dt="2025-04-04T22:29:56.129" v="7658"/>
          <ac:cxnSpMkLst>
            <pc:docMk/>
            <pc:sldMk cId="3603380298" sldId="327"/>
            <ac:cxnSpMk id="12" creationId="{3C5AE7E0-6DF4-7C6B-F411-50086BE21961}"/>
          </ac:cxnSpMkLst>
        </pc:cxnChg>
        <pc:cxnChg chg="del mod">
          <ac:chgData name="mhdshiran@outlook.com" userId="97b470faf816c981" providerId="LiveId" clId="{B35C8E9A-454E-4B54-97A3-13B656424544}" dt="2025-04-04T22:29:55.598" v="7657" actId="478"/>
          <ac:cxnSpMkLst>
            <pc:docMk/>
            <pc:sldMk cId="3603380298" sldId="327"/>
            <ac:cxnSpMk id="37" creationId="{07124FCA-8186-BA65-3956-72F4ED4CB124}"/>
          </ac:cxnSpMkLst>
        </pc:cxnChg>
      </pc:sldChg>
      <pc:sldChg chg="del ord modNotes">
        <pc:chgData name="mhdshiran@outlook.com" userId="97b470faf816c981" providerId="LiveId" clId="{B35C8E9A-454E-4B54-97A3-13B656424544}" dt="2025-04-05T12:37:46.639" v="18273" actId="47"/>
        <pc:sldMkLst>
          <pc:docMk/>
          <pc:sldMk cId="1955080512" sldId="328"/>
        </pc:sldMkLst>
      </pc:sldChg>
      <pc:sldChg chg="del ord modNotes">
        <pc:chgData name="mhdshiran@outlook.com" userId="97b470faf816c981" providerId="LiveId" clId="{B35C8E9A-454E-4B54-97A3-13B656424544}" dt="2025-04-05T12:37:46.639" v="18273" actId="47"/>
        <pc:sldMkLst>
          <pc:docMk/>
          <pc:sldMk cId="3462409692" sldId="329"/>
        </pc:sldMkLst>
      </pc:sldChg>
      <pc:sldChg chg="delSp add del mod ord modShow modNotes">
        <pc:chgData name="mhdshiran@outlook.com" userId="97b470faf816c981" providerId="LiveId" clId="{B35C8E9A-454E-4B54-97A3-13B656424544}" dt="2025-04-05T12:37:46.639" v="18273" actId="47"/>
        <pc:sldMkLst>
          <pc:docMk/>
          <pc:sldMk cId="2809451437" sldId="331"/>
        </pc:sldMkLst>
        <pc:spChg chg="del">
          <ac:chgData name="mhdshiran@outlook.com" userId="97b470faf816c981" providerId="LiveId" clId="{B35C8E9A-454E-4B54-97A3-13B656424544}" dt="2025-04-04T23:09:46.273" v="8585" actId="478"/>
          <ac:spMkLst>
            <pc:docMk/>
            <pc:sldMk cId="2809451437" sldId="331"/>
            <ac:spMk id="8" creationId="{5F5EDB10-5632-72EF-2E8C-9EF7E6018080}"/>
          </ac:spMkLst>
        </pc:spChg>
        <pc:spChg chg="del">
          <ac:chgData name="mhdshiran@outlook.com" userId="97b470faf816c981" providerId="LiveId" clId="{B35C8E9A-454E-4B54-97A3-13B656424544}" dt="2025-04-04T23:09:46.273" v="8585" actId="478"/>
          <ac:spMkLst>
            <pc:docMk/>
            <pc:sldMk cId="2809451437" sldId="331"/>
            <ac:spMk id="14" creationId="{97B157A4-874D-78CC-BA2D-E090BEBDFE19}"/>
          </ac:spMkLst>
        </pc:spChg>
        <pc:spChg chg="del">
          <ac:chgData name="mhdshiran@outlook.com" userId="97b470faf816c981" providerId="LiveId" clId="{B35C8E9A-454E-4B54-97A3-13B656424544}" dt="2025-04-04T23:09:46.273" v="8585" actId="478"/>
          <ac:spMkLst>
            <pc:docMk/>
            <pc:sldMk cId="2809451437" sldId="331"/>
            <ac:spMk id="17" creationId="{79B3FBAB-43A9-B146-9D8F-FEB8E26632B1}"/>
          </ac:spMkLst>
        </pc:spChg>
        <pc:spChg chg="del">
          <ac:chgData name="mhdshiran@outlook.com" userId="97b470faf816c981" providerId="LiveId" clId="{B35C8E9A-454E-4B54-97A3-13B656424544}" dt="2025-04-04T23:09:46.273" v="8585" actId="478"/>
          <ac:spMkLst>
            <pc:docMk/>
            <pc:sldMk cId="2809451437" sldId="331"/>
            <ac:spMk id="33" creationId="{DF70C7F1-D242-BEEF-97E7-B5477CEC4B05}"/>
          </ac:spMkLst>
        </pc:spChg>
        <pc:spChg chg="del">
          <ac:chgData name="mhdshiran@outlook.com" userId="97b470faf816c981" providerId="LiveId" clId="{B35C8E9A-454E-4B54-97A3-13B656424544}" dt="2025-04-04T23:09:46.273" v="8585" actId="478"/>
          <ac:spMkLst>
            <pc:docMk/>
            <pc:sldMk cId="2809451437" sldId="331"/>
            <ac:spMk id="35" creationId="{E7185B96-D63A-BE6E-1958-82ACFB528EB6}"/>
          </ac:spMkLst>
        </pc:spChg>
        <pc:spChg chg="del">
          <ac:chgData name="mhdshiran@outlook.com" userId="97b470faf816c981" providerId="LiveId" clId="{B35C8E9A-454E-4B54-97A3-13B656424544}" dt="2025-04-04T23:09:46.273" v="8585" actId="478"/>
          <ac:spMkLst>
            <pc:docMk/>
            <pc:sldMk cId="2809451437" sldId="331"/>
            <ac:spMk id="38" creationId="{E69AC59F-DF14-B0B5-61DE-49A50BAAD4A9}"/>
          </ac:spMkLst>
        </pc:spChg>
        <pc:spChg chg="del">
          <ac:chgData name="mhdshiran@outlook.com" userId="97b470faf816c981" providerId="LiveId" clId="{B35C8E9A-454E-4B54-97A3-13B656424544}" dt="2025-04-04T23:09:46.273" v="8585" actId="478"/>
          <ac:spMkLst>
            <pc:docMk/>
            <pc:sldMk cId="2809451437" sldId="331"/>
            <ac:spMk id="45" creationId="{78004158-C9E9-C90D-6E68-3134296AF25E}"/>
          </ac:spMkLst>
        </pc:spChg>
        <pc:spChg chg="del">
          <ac:chgData name="mhdshiran@outlook.com" userId="97b470faf816c981" providerId="LiveId" clId="{B35C8E9A-454E-4B54-97A3-13B656424544}" dt="2025-04-04T23:09:46.273" v="8585" actId="478"/>
          <ac:spMkLst>
            <pc:docMk/>
            <pc:sldMk cId="2809451437" sldId="331"/>
            <ac:spMk id="74" creationId="{3A92EDDB-18AE-D31A-6299-0064C4483BF8}"/>
          </ac:spMkLst>
        </pc:spChg>
        <pc:spChg chg="del">
          <ac:chgData name="mhdshiran@outlook.com" userId="97b470faf816c981" providerId="LiveId" clId="{B35C8E9A-454E-4B54-97A3-13B656424544}" dt="2025-04-04T23:09:46.273" v="8585" actId="478"/>
          <ac:spMkLst>
            <pc:docMk/>
            <pc:sldMk cId="2809451437" sldId="331"/>
            <ac:spMk id="83" creationId="{1137A5A6-A575-BCC8-C29F-E7566532379C}"/>
          </ac:spMkLst>
        </pc:spChg>
        <pc:picChg chg="del">
          <ac:chgData name="mhdshiran@outlook.com" userId="97b470faf816c981" providerId="LiveId" clId="{B35C8E9A-454E-4B54-97A3-13B656424544}" dt="2025-04-04T23:09:46.273" v="8585" actId="478"/>
          <ac:picMkLst>
            <pc:docMk/>
            <pc:sldMk cId="2809451437" sldId="331"/>
            <ac:picMk id="76" creationId="{2821B600-94F7-FDE1-41A3-5852E54621F5}"/>
          </ac:picMkLst>
        </pc:picChg>
        <pc:cxnChg chg="del">
          <ac:chgData name="mhdshiran@outlook.com" userId="97b470faf816c981" providerId="LiveId" clId="{B35C8E9A-454E-4B54-97A3-13B656424544}" dt="2025-04-04T23:09:48.147" v="8586" actId="478"/>
          <ac:cxnSpMkLst>
            <pc:docMk/>
            <pc:sldMk cId="2809451437" sldId="331"/>
            <ac:cxnSpMk id="12" creationId="{390B4EB9-152D-B77F-975D-B2B3AB04032D}"/>
          </ac:cxnSpMkLst>
        </pc:cxnChg>
      </pc:sldChg>
      <pc:sldChg chg="addSp modSp mod">
        <pc:chgData name="mhdshiran@outlook.com" userId="97b470faf816c981" providerId="LiveId" clId="{B35C8E9A-454E-4B54-97A3-13B656424544}" dt="2025-04-04T23:11:09.435" v="8595" actId="1076"/>
        <pc:sldMkLst>
          <pc:docMk/>
          <pc:sldMk cId="2884414515" sldId="332"/>
        </pc:sldMkLst>
        <pc:spChg chg="add mod">
          <ac:chgData name="mhdshiran@outlook.com" userId="97b470faf816c981" providerId="LiveId" clId="{B35C8E9A-454E-4B54-97A3-13B656424544}" dt="2025-04-04T23:11:09.435" v="8595" actId="1076"/>
          <ac:spMkLst>
            <pc:docMk/>
            <pc:sldMk cId="2884414515" sldId="332"/>
            <ac:spMk id="6" creationId="{6496C6CB-C2B1-6E63-1CB9-1CFBF05D5529}"/>
          </ac:spMkLst>
        </pc:spChg>
      </pc:sldChg>
      <pc:sldChg chg="del">
        <pc:chgData name="mhdshiran@outlook.com" userId="97b470faf816c981" providerId="LiveId" clId="{B35C8E9A-454E-4B54-97A3-13B656424544}" dt="2025-04-05T04:59:24.184" v="10940" actId="47"/>
        <pc:sldMkLst>
          <pc:docMk/>
          <pc:sldMk cId="990981536" sldId="333"/>
        </pc:sldMkLst>
      </pc:sldChg>
      <pc:sldChg chg="modSp del mod">
        <pc:chgData name="mhdshiran@outlook.com" userId="97b470faf816c981" providerId="LiveId" clId="{B35C8E9A-454E-4B54-97A3-13B656424544}" dt="2025-04-05T04:59:24.184" v="10940" actId="47"/>
        <pc:sldMkLst>
          <pc:docMk/>
          <pc:sldMk cId="2296984420" sldId="336"/>
        </pc:sldMkLst>
        <pc:spChg chg="mod">
          <ac:chgData name="mhdshiran@outlook.com" userId="97b470faf816c981" providerId="LiveId" clId="{B35C8E9A-454E-4B54-97A3-13B656424544}" dt="2025-04-05T04:24:45.041" v="10565" actId="12"/>
          <ac:spMkLst>
            <pc:docMk/>
            <pc:sldMk cId="2296984420" sldId="336"/>
            <ac:spMk id="23" creationId="{03980A32-B526-DB5B-CD71-EA2AC503B42E}"/>
          </ac:spMkLst>
        </pc:spChg>
        <pc:spChg chg="mod">
          <ac:chgData name="mhdshiran@outlook.com" userId="97b470faf816c981" providerId="LiveId" clId="{B35C8E9A-454E-4B54-97A3-13B656424544}" dt="2025-04-05T04:24:45.041" v="10565" actId="12"/>
          <ac:spMkLst>
            <pc:docMk/>
            <pc:sldMk cId="2296984420" sldId="336"/>
            <ac:spMk id="24" creationId="{8E12D266-8C9D-3553-E574-AA723D54FD0B}"/>
          </ac:spMkLst>
        </pc:spChg>
        <pc:spChg chg="mod">
          <ac:chgData name="mhdshiran@outlook.com" userId="97b470faf816c981" providerId="LiveId" clId="{B35C8E9A-454E-4B54-97A3-13B656424544}" dt="2025-04-05T04:24:45.041" v="10565" actId="12"/>
          <ac:spMkLst>
            <pc:docMk/>
            <pc:sldMk cId="2296984420" sldId="336"/>
            <ac:spMk id="62" creationId="{A58A0C2F-B0E4-BCB5-411E-646B95C0DFA9}"/>
          </ac:spMkLst>
        </pc:spChg>
      </pc:sldChg>
      <pc:sldChg chg="modSp del mod modNotes">
        <pc:chgData name="mhdshiran@outlook.com" userId="97b470faf816c981" providerId="LiveId" clId="{B35C8E9A-454E-4B54-97A3-13B656424544}" dt="2025-04-05T12:37:46.639" v="18273" actId="47"/>
        <pc:sldMkLst>
          <pc:docMk/>
          <pc:sldMk cId="1891196153" sldId="337"/>
        </pc:sldMkLst>
        <pc:spChg chg="mod">
          <ac:chgData name="mhdshiran@outlook.com" userId="97b470faf816c981" providerId="LiveId" clId="{B35C8E9A-454E-4B54-97A3-13B656424544}" dt="2025-04-05T04:59:52.731" v="10945" actId="207"/>
          <ac:spMkLst>
            <pc:docMk/>
            <pc:sldMk cId="1891196153" sldId="337"/>
            <ac:spMk id="10" creationId="{6FBA9998-2106-AC77-D95A-28710047DDF8}"/>
          </ac:spMkLst>
        </pc:spChg>
        <pc:spChg chg="mod">
          <ac:chgData name="mhdshiran@outlook.com" userId="97b470faf816c981" providerId="LiveId" clId="{B35C8E9A-454E-4B54-97A3-13B656424544}" dt="2025-04-05T04:59:40.298" v="10943" actId="207"/>
          <ac:spMkLst>
            <pc:docMk/>
            <pc:sldMk cId="1891196153" sldId="337"/>
            <ac:spMk id="22" creationId="{D1A51578-85C4-9EB1-4EBE-7732EEA48834}"/>
          </ac:spMkLst>
        </pc:spChg>
        <pc:spChg chg="mod">
          <ac:chgData name="mhdshiran@outlook.com" userId="97b470faf816c981" providerId="LiveId" clId="{B35C8E9A-454E-4B54-97A3-13B656424544}" dt="2025-04-05T04:59:31.199" v="10941" actId="207"/>
          <ac:spMkLst>
            <pc:docMk/>
            <pc:sldMk cId="1891196153" sldId="337"/>
            <ac:spMk id="53" creationId="{BFA1A945-B488-7980-3AC7-F07D78955FA0}"/>
          </ac:spMkLst>
        </pc:spChg>
      </pc:sldChg>
      <pc:sldChg chg="addSp delSp modSp del mod ord modShow">
        <pc:chgData name="mhdshiran@outlook.com" userId="97b470faf816c981" providerId="LiveId" clId="{B35C8E9A-454E-4B54-97A3-13B656424544}" dt="2025-04-05T10:02:28.751" v="14406" actId="47"/>
        <pc:sldMkLst>
          <pc:docMk/>
          <pc:sldMk cId="267805674" sldId="338"/>
        </pc:sldMkLst>
        <pc:spChg chg="add del mod">
          <ac:chgData name="mhdshiran@outlook.com" userId="97b470faf816c981" providerId="LiveId" clId="{B35C8E9A-454E-4B54-97A3-13B656424544}" dt="2025-04-05T01:40:48.631" v="9102" actId="478"/>
          <ac:spMkLst>
            <pc:docMk/>
            <pc:sldMk cId="267805674" sldId="338"/>
            <ac:spMk id="6" creationId="{7EA9FA97-DA33-1C44-BBB9-F09DAA0C874D}"/>
          </ac:spMkLst>
        </pc:spChg>
        <pc:spChg chg="add mod">
          <ac:chgData name="mhdshiran@outlook.com" userId="97b470faf816c981" providerId="LiveId" clId="{B35C8E9A-454E-4B54-97A3-13B656424544}" dt="2025-04-05T01:40:50.977" v="9103"/>
          <ac:spMkLst>
            <pc:docMk/>
            <pc:sldMk cId="267805674" sldId="338"/>
            <ac:spMk id="8" creationId="{3DA65E67-AA4B-70DE-FDA9-2BAAD5A0B273}"/>
          </ac:spMkLst>
        </pc:spChg>
        <pc:spChg chg="del">
          <ac:chgData name="mhdshiran@outlook.com" userId="97b470faf816c981" providerId="LiveId" clId="{B35C8E9A-454E-4B54-97A3-13B656424544}" dt="2025-04-05T01:40:29.620" v="9098" actId="478"/>
          <ac:spMkLst>
            <pc:docMk/>
            <pc:sldMk cId="267805674" sldId="338"/>
            <ac:spMk id="60" creationId="{EBA5A203-59B9-0854-AFB8-8DD0722C34E1}"/>
          </ac:spMkLst>
        </pc:spChg>
        <pc:spChg chg="mod">
          <ac:chgData name="mhdshiran@outlook.com" userId="97b470faf816c981" providerId="LiveId" clId="{B35C8E9A-454E-4B54-97A3-13B656424544}" dt="2025-04-05T01:43:32.104" v="9115" actId="1076"/>
          <ac:spMkLst>
            <pc:docMk/>
            <pc:sldMk cId="267805674" sldId="338"/>
            <ac:spMk id="61" creationId="{6CC80DE6-0086-5D05-4C38-D986BE07E9FC}"/>
          </ac:spMkLst>
        </pc:spChg>
      </pc:sldChg>
      <pc:sldChg chg="addSp delSp modSp mod">
        <pc:chgData name="mhdshiran@outlook.com" userId="97b470faf816c981" providerId="LiveId" clId="{B35C8E9A-454E-4B54-97A3-13B656424544}" dt="2025-04-05T02:20:01.392" v="9337" actId="1036"/>
        <pc:sldMkLst>
          <pc:docMk/>
          <pc:sldMk cId="4210051139" sldId="339"/>
        </pc:sldMkLst>
        <pc:spChg chg="mod">
          <ac:chgData name="mhdshiran@outlook.com" userId="97b470faf816c981" providerId="LiveId" clId="{B35C8E9A-454E-4B54-97A3-13B656424544}" dt="2025-04-05T02:20:01.392" v="9337" actId="1036"/>
          <ac:spMkLst>
            <pc:docMk/>
            <pc:sldMk cId="4210051139" sldId="339"/>
            <ac:spMk id="2" creationId="{1EA3EC3B-BB8A-A2A3-0230-A31565CF32F3}"/>
          </ac:spMkLst>
        </pc:spChg>
        <pc:spChg chg="add del mod">
          <ac:chgData name="mhdshiran@outlook.com" userId="97b470faf816c981" providerId="LiveId" clId="{B35C8E9A-454E-4B54-97A3-13B656424544}" dt="2025-04-05T02:12:28.641" v="9302" actId="478"/>
          <ac:spMkLst>
            <pc:docMk/>
            <pc:sldMk cId="4210051139" sldId="339"/>
            <ac:spMk id="6" creationId="{592E07B2-D0B5-EFE8-7AC8-95A04B976F0A}"/>
          </ac:spMkLst>
        </pc:spChg>
        <pc:spChg chg="add mod">
          <ac:chgData name="mhdshiran@outlook.com" userId="97b470faf816c981" providerId="LiveId" clId="{B35C8E9A-454E-4B54-97A3-13B656424544}" dt="2025-04-05T01:59:52.251" v="9224" actId="5793"/>
          <ac:spMkLst>
            <pc:docMk/>
            <pc:sldMk cId="4210051139" sldId="339"/>
            <ac:spMk id="8" creationId="{75B5A54A-E283-1D84-E1D6-0F9D4E72C6AA}"/>
          </ac:spMkLst>
        </pc:spChg>
        <pc:spChg chg="mod">
          <ac:chgData name="mhdshiran@outlook.com" userId="97b470faf816c981" providerId="LiveId" clId="{B35C8E9A-454E-4B54-97A3-13B656424544}" dt="2025-04-05T02:20:01.392" v="9337" actId="1036"/>
          <ac:spMkLst>
            <pc:docMk/>
            <pc:sldMk cId="4210051139" sldId="339"/>
            <ac:spMk id="12" creationId="{25B36ECD-7EA3-5AA4-0F53-2EF6C069C1B7}"/>
          </ac:spMkLst>
        </pc:spChg>
        <pc:spChg chg="mod">
          <ac:chgData name="mhdshiran@outlook.com" userId="97b470faf816c981" providerId="LiveId" clId="{B35C8E9A-454E-4B54-97A3-13B656424544}" dt="2025-04-05T02:20:01.392" v="9337" actId="1036"/>
          <ac:spMkLst>
            <pc:docMk/>
            <pc:sldMk cId="4210051139" sldId="339"/>
            <ac:spMk id="28" creationId="{99CBD61C-FC61-E89B-21CA-CD1259E32434}"/>
          </ac:spMkLst>
        </pc:spChg>
        <pc:spChg chg="mod">
          <ac:chgData name="mhdshiran@outlook.com" userId="97b470faf816c981" providerId="LiveId" clId="{B35C8E9A-454E-4B54-97A3-13B656424544}" dt="2025-04-05T01:48:42.488" v="9202" actId="14826"/>
          <ac:spMkLst>
            <pc:docMk/>
            <pc:sldMk cId="4210051139" sldId="339"/>
            <ac:spMk id="33" creationId="{7F341C6B-B4CE-904E-A5A7-56AA4721EDC6}"/>
          </ac:spMkLst>
        </pc:spChg>
        <pc:spChg chg="mod">
          <ac:chgData name="mhdshiran@outlook.com" userId="97b470faf816c981" providerId="LiveId" clId="{B35C8E9A-454E-4B54-97A3-13B656424544}" dt="2025-04-05T02:20:01.392" v="9337" actId="1036"/>
          <ac:spMkLst>
            <pc:docMk/>
            <pc:sldMk cId="4210051139" sldId="339"/>
            <ac:spMk id="34" creationId="{F8E91D6E-C92F-1FA4-7B21-09AEB9DC2A95}"/>
          </ac:spMkLst>
        </pc:spChg>
        <pc:spChg chg="mod">
          <ac:chgData name="mhdshiran@outlook.com" userId="97b470faf816c981" providerId="LiveId" clId="{B35C8E9A-454E-4B54-97A3-13B656424544}" dt="2025-04-05T01:54:30.894" v="9210" actId="207"/>
          <ac:spMkLst>
            <pc:docMk/>
            <pc:sldMk cId="4210051139" sldId="339"/>
            <ac:spMk id="35" creationId="{BB749FC2-8522-7AB7-1036-82AFBBE7EB1B}"/>
          </ac:spMkLst>
        </pc:spChg>
        <pc:spChg chg="add mod">
          <ac:chgData name="mhdshiran@outlook.com" userId="97b470faf816c981" providerId="LiveId" clId="{B35C8E9A-454E-4B54-97A3-13B656424544}" dt="2025-04-05T01:45:02.487" v="9196" actId="1036"/>
          <ac:spMkLst>
            <pc:docMk/>
            <pc:sldMk cId="4210051139" sldId="339"/>
            <ac:spMk id="36" creationId="{9DC8B6FE-FC30-FC33-980A-C6113AFDBA0C}"/>
          </ac:spMkLst>
        </pc:spChg>
        <pc:spChg chg="mod">
          <ac:chgData name="mhdshiran@outlook.com" userId="97b470faf816c981" providerId="LiveId" clId="{B35C8E9A-454E-4B54-97A3-13B656424544}" dt="2025-04-05T02:20:01.392" v="9337" actId="1036"/>
          <ac:spMkLst>
            <pc:docMk/>
            <pc:sldMk cId="4210051139" sldId="339"/>
            <ac:spMk id="48" creationId="{90A772A8-AF6E-F97A-537D-97D021D2CAE2}"/>
          </ac:spMkLst>
        </pc:spChg>
        <pc:spChg chg="mod">
          <ac:chgData name="mhdshiran@outlook.com" userId="97b470faf816c981" providerId="LiveId" clId="{B35C8E9A-454E-4B54-97A3-13B656424544}" dt="2025-04-05T02:20:01.392" v="9337" actId="1036"/>
          <ac:spMkLst>
            <pc:docMk/>
            <pc:sldMk cId="4210051139" sldId="339"/>
            <ac:spMk id="49" creationId="{5C6F632B-5E3E-1C6B-9010-07D78569645C}"/>
          </ac:spMkLst>
        </pc:spChg>
        <pc:spChg chg="add del mod">
          <ac:chgData name="mhdshiran@outlook.com" userId="97b470faf816c981" providerId="LiveId" clId="{B35C8E9A-454E-4B54-97A3-13B656424544}" dt="2025-04-05T02:18:46.667" v="9305" actId="478"/>
          <ac:spMkLst>
            <pc:docMk/>
            <pc:sldMk cId="4210051139" sldId="339"/>
            <ac:spMk id="50" creationId="{55091515-EACB-9A62-253E-63975E868D10}"/>
          </ac:spMkLst>
        </pc:spChg>
        <pc:spChg chg="add mod">
          <ac:chgData name="mhdshiran@outlook.com" userId="97b470faf816c981" providerId="LiveId" clId="{B35C8E9A-454E-4B54-97A3-13B656424544}" dt="2025-04-05T02:18:47.060" v="9306"/>
          <ac:spMkLst>
            <pc:docMk/>
            <pc:sldMk cId="4210051139" sldId="339"/>
            <ac:spMk id="51" creationId="{CD5C111D-C2E5-8892-AE4C-8F5974116B78}"/>
          </ac:spMkLst>
        </pc:spChg>
        <pc:spChg chg="mod">
          <ac:chgData name="mhdshiran@outlook.com" userId="97b470faf816c981" providerId="LiveId" clId="{B35C8E9A-454E-4B54-97A3-13B656424544}" dt="2025-04-05T02:20:01.392" v="9337" actId="1036"/>
          <ac:spMkLst>
            <pc:docMk/>
            <pc:sldMk cId="4210051139" sldId="339"/>
            <ac:spMk id="56" creationId="{A8BA7C42-18F5-7016-468C-D5A4D4B81788}"/>
          </ac:spMkLst>
        </pc:spChg>
        <pc:spChg chg="del">
          <ac:chgData name="mhdshiran@outlook.com" userId="97b470faf816c981" providerId="LiveId" clId="{B35C8E9A-454E-4B54-97A3-13B656424544}" dt="2025-04-05T01:40:55.276" v="9104" actId="478"/>
          <ac:spMkLst>
            <pc:docMk/>
            <pc:sldMk cId="4210051139" sldId="339"/>
            <ac:spMk id="60" creationId="{644AADAC-B7CD-359C-3B2B-2C07EB4C2628}"/>
          </ac:spMkLst>
        </pc:spChg>
        <pc:grpChg chg="add mod">
          <ac:chgData name="mhdshiran@outlook.com" userId="97b470faf816c981" providerId="LiveId" clId="{B35C8E9A-454E-4B54-97A3-13B656424544}" dt="2025-04-05T01:48:42.488" v="9202" actId="14826"/>
          <ac:grpSpMkLst>
            <pc:docMk/>
            <pc:sldMk cId="4210051139" sldId="339"/>
            <ac:grpSpMk id="23" creationId="{27A24372-BDC6-0DD3-9F25-F0FA94FEA86D}"/>
          </ac:grpSpMkLst>
        </pc:grpChg>
        <pc:picChg chg="mod">
          <ac:chgData name="mhdshiran@outlook.com" userId="97b470faf816c981" providerId="LiveId" clId="{B35C8E9A-454E-4B54-97A3-13B656424544}" dt="2025-04-05T01:42:08.716" v="9114" actId="1035"/>
          <ac:picMkLst>
            <pc:docMk/>
            <pc:sldMk cId="4210051139" sldId="339"/>
            <ac:picMk id="17" creationId="{170916F6-6E2D-4001-1851-9E64DC085376}"/>
          </ac:picMkLst>
        </pc:picChg>
        <pc:picChg chg="mod">
          <ac:chgData name="mhdshiran@outlook.com" userId="97b470faf816c981" providerId="LiveId" clId="{B35C8E9A-454E-4B54-97A3-13B656424544}" dt="2025-04-05T01:54:43.835" v="9211"/>
          <ac:picMkLst>
            <pc:docMk/>
            <pc:sldMk cId="4210051139" sldId="339"/>
            <ac:picMk id="31" creationId="{B516C86A-9553-08F5-E6A0-F217CB24C564}"/>
          </ac:picMkLst>
        </pc:picChg>
        <pc:picChg chg="mod">
          <ac:chgData name="mhdshiran@outlook.com" userId="97b470faf816c981" providerId="LiveId" clId="{B35C8E9A-454E-4B54-97A3-13B656424544}" dt="2025-04-05T02:20:01.392" v="9337" actId="1036"/>
          <ac:picMkLst>
            <pc:docMk/>
            <pc:sldMk cId="4210051139" sldId="339"/>
            <ac:picMk id="42" creationId="{6C8D8ECB-9BE3-D915-4CB0-7AC4B7720AA6}"/>
          </ac:picMkLst>
        </pc:picChg>
        <pc:picChg chg="mod">
          <ac:chgData name="mhdshiran@outlook.com" userId="97b470faf816c981" providerId="LiveId" clId="{B35C8E9A-454E-4B54-97A3-13B656424544}" dt="2025-04-05T02:20:01.392" v="9337" actId="1036"/>
          <ac:picMkLst>
            <pc:docMk/>
            <pc:sldMk cId="4210051139" sldId="339"/>
            <ac:picMk id="43" creationId="{86D9719E-B792-173E-B4D9-6B6674FE93FE}"/>
          </ac:picMkLst>
        </pc:picChg>
      </pc:sldChg>
      <pc:sldChg chg="delSp del mod">
        <pc:chgData name="mhdshiran@outlook.com" userId="97b470faf816c981" providerId="LiveId" clId="{B35C8E9A-454E-4B54-97A3-13B656424544}" dt="2025-04-05T10:26:47.986" v="15139" actId="47"/>
        <pc:sldMkLst>
          <pc:docMk/>
          <pc:sldMk cId="951197252" sldId="340"/>
        </pc:sldMkLst>
        <pc:spChg chg="del">
          <ac:chgData name="mhdshiran@outlook.com" userId="97b470faf816c981" providerId="LiveId" clId="{B35C8E9A-454E-4B54-97A3-13B656424544}" dt="2025-04-05T02:25:50.628" v="9349" actId="478"/>
          <ac:spMkLst>
            <pc:docMk/>
            <pc:sldMk cId="951197252" sldId="340"/>
            <ac:spMk id="49" creationId="{9F0F9797-2627-DFBD-7278-4766E3C6D29F}"/>
          </ac:spMkLst>
        </pc:spChg>
      </pc:sldChg>
      <pc:sldChg chg="addSp delSp modSp del mod">
        <pc:chgData name="mhdshiran@outlook.com" userId="97b470faf816c981" providerId="LiveId" clId="{B35C8E9A-454E-4B54-97A3-13B656424544}" dt="2025-04-05T02:18:59.438" v="9307" actId="47"/>
        <pc:sldMkLst>
          <pc:docMk/>
          <pc:sldMk cId="1671148846" sldId="340"/>
        </pc:sldMkLst>
        <pc:spChg chg="add mod">
          <ac:chgData name="mhdshiran@outlook.com" userId="97b470faf816c981" providerId="LiveId" clId="{B35C8E9A-454E-4B54-97A3-13B656424544}" dt="2025-04-05T01:41:14.924" v="9109"/>
          <ac:spMkLst>
            <pc:docMk/>
            <pc:sldMk cId="1671148846" sldId="340"/>
            <ac:spMk id="2" creationId="{43D46B9D-57D2-B098-D566-6316451ABD8C}"/>
          </ac:spMkLst>
        </pc:spChg>
        <pc:spChg chg="del">
          <ac:chgData name="mhdshiran@outlook.com" userId="97b470faf816c981" providerId="LiveId" clId="{B35C8E9A-454E-4B54-97A3-13B656424544}" dt="2025-04-05T01:41:14.495" v="9108" actId="478"/>
          <ac:spMkLst>
            <pc:docMk/>
            <pc:sldMk cId="1671148846" sldId="340"/>
            <ac:spMk id="60" creationId="{9492A491-DD2F-3BF2-28C2-E6FDFAEB7230}"/>
          </ac:spMkLst>
        </pc:spChg>
      </pc:sldChg>
      <pc:sldChg chg="add del">
        <pc:chgData name="mhdshiran@outlook.com" userId="97b470faf816c981" providerId="LiveId" clId="{B35C8E9A-454E-4B54-97A3-13B656424544}" dt="2025-04-05T10:26:41.611" v="15137" actId="47"/>
        <pc:sldMkLst>
          <pc:docMk/>
          <pc:sldMk cId="3577370855" sldId="341"/>
        </pc:sldMkLst>
      </pc:sldChg>
      <pc:sldChg chg="addSp delSp modSp add del mod ord">
        <pc:chgData name="mhdshiran@outlook.com" userId="97b470faf816c981" providerId="LiveId" clId="{B35C8E9A-454E-4B54-97A3-13B656424544}" dt="2025-04-05T10:26:44.857" v="15138" actId="47"/>
        <pc:sldMkLst>
          <pc:docMk/>
          <pc:sldMk cId="654663159" sldId="342"/>
        </pc:sldMkLst>
        <pc:spChg chg="del">
          <ac:chgData name="mhdshiran@outlook.com" userId="97b470faf816c981" providerId="LiveId" clId="{B35C8E9A-454E-4B54-97A3-13B656424544}" dt="2025-04-05T02:23:06.728" v="9340" actId="478"/>
          <ac:spMkLst>
            <pc:docMk/>
            <pc:sldMk cId="654663159" sldId="342"/>
            <ac:spMk id="2" creationId="{80380B05-913E-B2FA-05EE-0FA4EE0AED36}"/>
          </ac:spMkLst>
        </pc:spChg>
        <pc:spChg chg="del">
          <ac:chgData name="mhdshiran@outlook.com" userId="97b470faf816c981" providerId="LiveId" clId="{B35C8E9A-454E-4B54-97A3-13B656424544}" dt="2025-04-05T02:23:06.728" v="9340" actId="478"/>
          <ac:spMkLst>
            <pc:docMk/>
            <pc:sldMk cId="654663159" sldId="342"/>
            <ac:spMk id="3" creationId="{2EEBE2C7-C00D-E9D4-D759-9A6C71DA8CC8}"/>
          </ac:spMkLst>
        </pc:spChg>
        <pc:spChg chg="add mod">
          <ac:chgData name="mhdshiran@outlook.com" userId="97b470faf816c981" providerId="LiveId" clId="{B35C8E9A-454E-4B54-97A3-13B656424544}" dt="2025-04-05T03:10:52.724" v="10463" actId="1036"/>
          <ac:spMkLst>
            <pc:docMk/>
            <pc:sldMk cId="654663159" sldId="342"/>
            <ac:spMk id="9" creationId="{CAE4B9AC-E624-3028-640F-596441F84AB2}"/>
          </ac:spMkLst>
        </pc:spChg>
        <pc:spChg chg="add mod">
          <ac:chgData name="mhdshiran@outlook.com" userId="97b470faf816c981" providerId="LiveId" clId="{B35C8E9A-454E-4B54-97A3-13B656424544}" dt="2025-04-05T07:01:13.264" v="11956"/>
          <ac:spMkLst>
            <pc:docMk/>
            <pc:sldMk cId="654663159" sldId="342"/>
            <ac:spMk id="12" creationId="{3B47A4DD-0D8E-FDCD-CB3D-CA4DF2B85CDA}"/>
          </ac:spMkLst>
        </pc:spChg>
        <pc:spChg chg="add mod">
          <ac:chgData name="mhdshiran@outlook.com" userId="97b470faf816c981" providerId="LiveId" clId="{B35C8E9A-454E-4B54-97A3-13B656424544}" dt="2025-04-05T03:10:52.724" v="10463" actId="1036"/>
          <ac:spMkLst>
            <pc:docMk/>
            <pc:sldMk cId="654663159" sldId="342"/>
            <ac:spMk id="14" creationId="{1E4F1CF8-407B-0AF1-0226-3BD94CA4753E}"/>
          </ac:spMkLst>
        </pc:spChg>
        <pc:spChg chg="add mod">
          <ac:chgData name="mhdshiran@outlook.com" userId="97b470faf816c981" providerId="LiveId" clId="{B35C8E9A-454E-4B54-97A3-13B656424544}" dt="2025-04-05T03:10:52.724" v="10463" actId="1036"/>
          <ac:spMkLst>
            <pc:docMk/>
            <pc:sldMk cId="654663159" sldId="342"/>
            <ac:spMk id="17" creationId="{69FC441E-DCB5-E2EB-B6D6-12509FE97153}"/>
          </ac:spMkLst>
        </pc:spChg>
        <pc:spChg chg="add mod">
          <ac:chgData name="mhdshiran@outlook.com" userId="97b470faf816c981" providerId="LiveId" clId="{B35C8E9A-454E-4B54-97A3-13B656424544}" dt="2025-04-05T03:10:52.724" v="10463" actId="1036"/>
          <ac:spMkLst>
            <pc:docMk/>
            <pc:sldMk cId="654663159" sldId="342"/>
            <ac:spMk id="21" creationId="{6593DE78-39EA-984A-97E9-7964DF56C292}"/>
          </ac:spMkLst>
        </pc:spChg>
        <pc:spChg chg="add del mod">
          <ac:chgData name="mhdshiran@outlook.com" userId="97b470faf816c981" providerId="LiveId" clId="{B35C8E9A-454E-4B54-97A3-13B656424544}" dt="2025-04-05T03:08:49.752" v="10305" actId="478"/>
          <ac:spMkLst>
            <pc:docMk/>
            <pc:sldMk cId="654663159" sldId="342"/>
            <ac:spMk id="23" creationId="{2DA07AE8-4B6B-FEEA-8146-FD28DC40B5F3}"/>
          </ac:spMkLst>
        </pc:spChg>
        <pc:spChg chg="add del mod">
          <ac:chgData name="mhdshiran@outlook.com" userId="97b470faf816c981" providerId="LiveId" clId="{B35C8E9A-454E-4B54-97A3-13B656424544}" dt="2025-04-05T03:10:47.450" v="10436" actId="478"/>
          <ac:spMkLst>
            <pc:docMk/>
            <pc:sldMk cId="654663159" sldId="342"/>
            <ac:spMk id="24" creationId="{4188ACC8-EC1C-060F-E86B-894F1AA099A5}"/>
          </ac:spMkLst>
        </pc:spChg>
        <pc:spChg chg="add mod">
          <ac:chgData name="mhdshiran@outlook.com" userId="97b470faf816c981" providerId="LiveId" clId="{B35C8E9A-454E-4B54-97A3-13B656424544}" dt="2025-04-05T03:10:52.724" v="10463" actId="1036"/>
          <ac:spMkLst>
            <pc:docMk/>
            <pc:sldMk cId="654663159" sldId="342"/>
            <ac:spMk id="27" creationId="{0BE8C702-265F-8E72-D04F-8BF59FE97028}"/>
          </ac:spMkLst>
        </pc:spChg>
        <pc:spChg chg="del">
          <ac:chgData name="mhdshiran@outlook.com" userId="97b470faf816c981" providerId="LiveId" clId="{B35C8E9A-454E-4B54-97A3-13B656424544}" dt="2025-04-05T02:23:06.728" v="9340" actId="478"/>
          <ac:spMkLst>
            <pc:docMk/>
            <pc:sldMk cId="654663159" sldId="342"/>
            <ac:spMk id="38" creationId="{3B85741E-919F-2C1A-9750-6ABCDB82D983}"/>
          </ac:spMkLst>
        </pc:spChg>
        <pc:spChg chg="add del mod">
          <ac:chgData name="mhdshiran@outlook.com" userId="97b470faf816c981" providerId="LiveId" clId="{B35C8E9A-454E-4B54-97A3-13B656424544}" dt="2025-04-05T03:02:01.508" v="10266" actId="478"/>
          <ac:spMkLst>
            <pc:docMk/>
            <pc:sldMk cId="654663159" sldId="342"/>
            <ac:spMk id="46" creationId="{44D1A1D0-551D-4AB5-0503-B2CBFDC0340E}"/>
          </ac:spMkLst>
        </pc:spChg>
        <pc:spChg chg="add del mod">
          <ac:chgData name="mhdshiran@outlook.com" userId="97b470faf816c981" providerId="LiveId" clId="{B35C8E9A-454E-4B54-97A3-13B656424544}" dt="2025-04-05T03:09:05.326" v="10307" actId="478"/>
          <ac:spMkLst>
            <pc:docMk/>
            <pc:sldMk cId="654663159" sldId="342"/>
            <ac:spMk id="52" creationId="{42B84CF1-2EFE-1752-6788-9C9A79F33ED5}"/>
          </ac:spMkLst>
        </pc:spChg>
        <pc:spChg chg="del">
          <ac:chgData name="mhdshiran@outlook.com" userId="97b470faf816c981" providerId="LiveId" clId="{B35C8E9A-454E-4B54-97A3-13B656424544}" dt="2025-04-05T02:23:10.587" v="9341" actId="478"/>
          <ac:spMkLst>
            <pc:docMk/>
            <pc:sldMk cId="654663159" sldId="342"/>
            <ac:spMk id="56" creationId="{316F63FE-4377-3B11-FB64-B50783A45E14}"/>
          </ac:spMkLst>
        </pc:spChg>
        <pc:spChg chg="del">
          <ac:chgData name="mhdshiran@outlook.com" userId="97b470faf816c981" providerId="LiveId" clId="{B35C8E9A-454E-4B54-97A3-13B656424544}" dt="2025-04-05T02:23:10.587" v="9341" actId="478"/>
          <ac:spMkLst>
            <pc:docMk/>
            <pc:sldMk cId="654663159" sldId="342"/>
            <ac:spMk id="58" creationId="{99A9B042-B903-03D6-6195-494FB851AC22}"/>
          </ac:spMkLst>
        </pc:spChg>
        <pc:spChg chg="del">
          <ac:chgData name="mhdshiran@outlook.com" userId="97b470faf816c981" providerId="LiveId" clId="{B35C8E9A-454E-4B54-97A3-13B656424544}" dt="2025-04-05T02:23:10.587" v="9341" actId="478"/>
          <ac:spMkLst>
            <pc:docMk/>
            <pc:sldMk cId="654663159" sldId="342"/>
            <ac:spMk id="59" creationId="{6859704D-BEEE-3A7A-0276-2A19DFACFD12}"/>
          </ac:spMkLst>
        </pc:spChg>
        <pc:spChg chg="del">
          <ac:chgData name="mhdshiran@outlook.com" userId="97b470faf816c981" providerId="LiveId" clId="{B35C8E9A-454E-4B54-97A3-13B656424544}" dt="2025-04-05T02:23:06.728" v="9340" actId="478"/>
          <ac:spMkLst>
            <pc:docMk/>
            <pc:sldMk cId="654663159" sldId="342"/>
            <ac:spMk id="61" creationId="{4CB65F29-9F8C-D465-F253-39DFCC5EA45F}"/>
          </ac:spMkLst>
        </pc:spChg>
        <pc:spChg chg="del">
          <ac:chgData name="mhdshiran@outlook.com" userId="97b470faf816c981" providerId="LiveId" clId="{B35C8E9A-454E-4B54-97A3-13B656424544}" dt="2025-04-05T02:23:06.728" v="9340" actId="478"/>
          <ac:spMkLst>
            <pc:docMk/>
            <pc:sldMk cId="654663159" sldId="342"/>
            <ac:spMk id="62" creationId="{58F2873E-1365-4EA3-ECF4-0E61340B999D}"/>
          </ac:spMkLst>
        </pc:spChg>
        <pc:picChg chg="del">
          <ac:chgData name="mhdshiran@outlook.com" userId="97b470faf816c981" providerId="LiveId" clId="{B35C8E9A-454E-4B54-97A3-13B656424544}" dt="2025-04-05T02:23:06.728" v="9340" actId="478"/>
          <ac:picMkLst>
            <pc:docMk/>
            <pc:sldMk cId="654663159" sldId="342"/>
            <ac:picMk id="6" creationId="{69918D84-8DB3-F0D3-B1A0-5AB8E57C0E36}"/>
          </ac:picMkLst>
        </pc:picChg>
        <pc:picChg chg="del">
          <ac:chgData name="mhdshiran@outlook.com" userId="97b470faf816c981" providerId="LiveId" clId="{B35C8E9A-454E-4B54-97A3-13B656424544}" dt="2025-04-05T02:23:06.728" v="9340" actId="478"/>
          <ac:picMkLst>
            <pc:docMk/>
            <pc:sldMk cId="654663159" sldId="342"/>
            <ac:picMk id="8" creationId="{D6D34645-7D41-E5FB-2162-E2AC239A1ECE}"/>
          </ac:picMkLst>
        </pc:picChg>
        <pc:cxnChg chg="add mod">
          <ac:chgData name="mhdshiran@outlook.com" userId="97b470faf816c981" providerId="LiveId" clId="{B35C8E9A-454E-4B54-97A3-13B656424544}" dt="2025-04-05T03:10:52.724" v="10463" actId="1036"/>
          <ac:cxnSpMkLst>
            <pc:docMk/>
            <pc:sldMk cId="654663159" sldId="342"/>
            <ac:cxnSpMk id="31" creationId="{93E4D05C-32DA-CBBB-3D3C-E1687D0A57A0}"/>
          </ac:cxnSpMkLst>
        </pc:cxnChg>
        <pc:cxnChg chg="add mod">
          <ac:chgData name="mhdshiran@outlook.com" userId="97b470faf816c981" providerId="LiveId" clId="{B35C8E9A-454E-4B54-97A3-13B656424544}" dt="2025-04-05T03:01:16.624" v="10252"/>
          <ac:cxnSpMkLst>
            <pc:docMk/>
            <pc:sldMk cId="654663159" sldId="342"/>
            <ac:cxnSpMk id="34" creationId="{FBC1132E-84A9-6DFE-8B6B-98CB21F7208D}"/>
          </ac:cxnSpMkLst>
        </pc:cxnChg>
        <pc:cxnChg chg="add mod">
          <ac:chgData name="mhdshiran@outlook.com" userId="97b470faf816c981" providerId="LiveId" clId="{B35C8E9A-454E-4B54-97A3-13B656424544}" dt="2025-04-05T03:09:32.486" v="10416" actId="1035"/>
          <ac:cxnSpMkLst>
            <pc:docMk/>
            <pc:sldMk cId="654663159" sldId="342"/>
            <ac:cxnSpMk id="35" creationId="{F26F94A0-B7FC-AB75-862F-142DC388D346}"/>
          </ac:cxnSpMkLst>
        </pc:cxnChg>
        <pc:cxnChg chg="add mod">
          <ac:chgData name="mhdshiran@outlook.com" userId="97b470faf816c981" providerId="LiveId" clId="{B35C8E9A-454E-4B54-97A3-13B656424544}" dt="2025-04-05T03:10:52.724" v="10463" actId="1036"/>
          <ac:cxnSpMkLst>
            <pc:docMk/>
            <pc:sldMk cId="654663159" sldId="342"/>
            <ac:cxnSpMk id="39" creationId="{F10937D1-2768-325E-A531-4B772E13B2A5}"/>
          </ac:cxnSpMkLst>
        </pc:cxnChg>
        <pc:cxnChg chg="add mod">
          <ac:chgData name="mhdshiran@outlook.com" userId="97b470faf816c981" providerId="LiveId" clId="{B35C8E9A-454E-4B54-97A3-13B656424544}" dt="2025-04-05T03:10:05.514" v="10426" actId="1076"/>
          <ac:cxnSpMkLst>
            <pc:docMk/>
            <pc:sldMk cId="654663159" sldId="342"/>
            <ac:cxnSpMk id="43" creationId="{16F661F8-3DC3-8950-EB3F-7AAA526243CA}"/>
          </ac:cxnSpMkLst>
        </pc:cxnChg>
        <pc:cxnChg chg="add del mod">
          <ac:chgData name="mhdshiran@outlook.com" userId="97b470faf816c981" providerId="LiveId" clId="{B35C8E9A-454E-4B54-97A3-13B656424544}" dt="2025-04-05T03:09:05.326" v="10307" actId="478"/>
          <ac:cxnSpMkLst>
            <pc:docMk/>
            <pc:sldMk cId="654663159" sldId="342"/>
            <ac:cxnSpMk id="53" creationId="{CC0B6FBE-604A-000A-8E93-A485B3124F40}"/>
          </ac:cxnSpMkLst>
        </pc:cxnChg>
        <pc:cxnChg chg="add mod">
          <ac:chgData name="mhdshiran@outlook.com" userId="97b470faf816c981" providerId="LiveId" clId="{B35C8E9A-454E-4B54-97A3-13B656424544}" dt="2025-04-05T03:10:52.724" v="10463" actId="1036"/>
          <ac:cxnSpMkLst>
            <pc:docMk/>
            <pc:sldMk cId="654663159" sldId="342"/>
            <ac:cxnSpMk id="69" creationId="{9FA12266-2730-760A-D69C-3D0B605AB15A}"/>
          </ac:cxnSpMkLst>
        </pc:cxnChg>
        <pc:cxnChg chg="add mod">
          <ac:chgData name="mhdshiran@outlook.com" userId="97b470faf816c981" providerId="LiveId" clId="{B35C8E9A-454E-4B54-97A3-13B656424544}" dt="2025-04-05T03:10:52.724" v="10463" actId="1036"/>
          <ac:cxnSpMkLst>
            <pc:docMk/>
            <pc:sldMk cId="654663159" sldId="342"/>
            <ac:cxnSpMk id="72" creationId="{1410F687-0F9B-7B24-49CD-436276FC4501}"/>
          </ac:cxnSpMkLst>
        </pc:cxnChg>
        <pc:cxnChg chg="add mod">
          <ac:chgData name="mhdshiran@outlook.com" userId="97b470faf816c981" providerId="LiveId" clId="{B35C8E9A-454E-4B54-97A3-13B656424544}" dt="2025-04-05T03:10:31.761" v="10435" actId="14100"/>
          <ac:cxnSpMkLst>
            <pc:docMk/>
            <pc:sldMk cId="654663159" sldId="342"/>
            <ac:cxnSpMk id="75" creationId="{F977B1DE-0B2B-0222-715A-562AA229B4FE}"/>
          </ac:cxnSpMkLst>
        </pc:cxnChg>
      </pc:sldChg>
      <pc:sldChg chg="addSp delSp modSp add mod ord">
        <pc:chgData name="mhdshiran@outlook.com" userId="97b470faf816c981" providerId="LiveId" clId="{B35C8E9A-454E-4B54-97A3-13B656424544}" dt="2025-04-05T12:15:31.562" v="17855"/>
        <pc:sldMkLst>
          <pc:docMk/>
          <pc:sldMk cId="3164376826" sldId="343"/>
        </pc:sldMkLst>
        <pc:spChg chg="del">
          <ac:chgData name="mhdshiran@outlook.com" userId="97b470faf816c981" providerId="LiveId" clId="{B35C8E9A-454E-4B54-97A3-13B656424544}" dt="2025-04-05T02:32:46.377" v="9567" actId="478"/>
          <ac:spMkLst>
            <pc:docMk/>
            <pc:sldMk cId="3164376826" sldId="343"/>
            <ac:spMk id="2" creationId="{5A37E006-4DA5-0401-CDF3-BFE1013AD14E}"/>
          </ac:spMkLst>
        </pc:spChg>
        <pc:spChg chg="add mod">
          <ac:chgData name="mhdshiran@outlook.com" userId="97b470faf816c981" providerId="LiveId" clId="{B35C8E9A-454E-4B54-97A3-13B656424544}" dt="2025-04-05T12:15:18.503" v="17852" actId="20577"/>
          <ac:spMkLst>
            <pc:docMk/>
            <pc:sldMk cId="3164376826" sldId="343"/>
            <ac:spMk id="2" creationId="{C04A1ADD-9340-49E6-56CB-CF38F00EEF2E}"/>
          </ac:spMkLst>
        </pc:spChg>
        <pc:spChg chg="del">
          <ac:chgData name="mhdshiran@outlook.com" userId="97b470faf816c981" providerId="LiveId" clId="{B35C8E9A-454E-4B54-97A3-13B656424544}" dt="2025-04-05T02:32:46.377" v="9567" actId="478"/>
          <ac:spMkLst>
            <pc:docMk/>
            <pc:sldMk cId="3164376826" sldId="343"/>
            <ac:spMk id="3" creationId="{F9935B23-41FD-42A2-F7D2-BF981191B2B0}"/>
          </ac:spMkLst>
        </pc:spChg>
        <pc:spChg chg="del">
          <ac:chgData name="mhdshiran@outlook.com" userId="97b470faf816c981" providerId="LiveId" clId="{B35C8E9A-454E-4B54-97A3-13B656424544}" dt="2025-04-05T02:32:50.151" v="9568" actId="478"/>
          <ac:spMkLst>
            <pc:docMk/>
            <pc:sldMk cId="3164376826" sldId="343"/>
            <ac:spMk id="32" creationId="{13FBC667-2909-7EC4-8AAE-E8E817059647}"/>
          </ac:spMkLst>
        </pc:spChg>
        <pc:spChg chg="del">
          <ac:chgData name="mhdshiran@outlook.com" userId="97b470faf816c981" providerId="LiveId" clId="{B35C8E9A-454E-4B54-97A3-13B656424544}" dt="2025-04-05T02:32:46.377" v="9567" actId="478"/>
          <ac:spMkLst>
            <pc:docMk/>
            <pc:sldMk cId="3164376826" sldId="343"/>
            <ac:spMk id="38" creationId="{0510D9AB-9679-53D2-910D-C4EF1CFB8B66}"/>
          </ac:spMkLst>
        </pc:spChg>
        <pc:spChg chg="del">
          <ac:chgData name="mhdshiran@outlook.com" userId="97b470faf816c981" providerId="LiveId" clId="{B35C8E9A-454E-4B54-97A3-13B656424544}" dt="2025-04-05T02:32:46.377" v="9567" actId="478"/>
          <ac:spMkLst>
            <pc:docMk/>
            <pc:sldMk cId="3164376826" sldId="343"/>
            <ac:spMk id="56" creationId="{29C46CB2-BA94-5544-2C99-C434B91E33E9}"/>
          </ac:spMkLst>
        </pc:spChg>
        <pc:spChg chg="del">
          <ac:chgData name="mhdshiran@outlook.com" userId="97b470faf816c981" providerId="LiveId" clId="{B35C8E9A-454E-4B54-97A3-13B656424544}" dt="2025-04-05T02:32:46.377" v="9567" actId="478"/>
          <ac:spMkLst>
            <pc:docMk/>
            <pc:sldMk cId="3164376826" sldId="343"/>
            <ac:spMk id="58" creationId="{6A50780D-1FC7-7CE7-5BE5-0B94ED0EE0AF}"/>
          </ac:spMkLst>
        </pc:spChg>
        <pc:spChg chg="del">
          <ac:chgData name="mhdshiran@outlook.com" userId="97b470faf816c981" providerId="LiveId" clId="{B35C8E9A-454E-4B54-97A3-13B656424544}" dt="2025-04-05T02:32:46.377" v="9567" actId="478"/>
          <ac:spMkLst>
            <pc:docMk/>
            <pc:sldMk cId="3164376826" sldId="343"/>
            <ac:spMk id="59" creationId="{65F790FE-B42E-F134-C217-60F1D23BD78D}"/>
          </ac:spMkLst>
        </pc:spChg>
        <pc:spChg chg="del mod">
          <ac:chgData name="mhdshiran@outlook.com" userId="97b470faf816c981" providerId="LiveId" clId="{B35C8E9A-454E-4B54-97A3-13B656424544}" dt="2025-04-05T12:15:12.591" v="17828" actId="478"/>
          <ac:spMkLst>
            <pc:docMk/>
            <pc:sldMk cId="3164376826" sldId="343"/>
            <ac:spMk id="60" creationId="{CD38946A-0E19-BE40-EC60-77BF8B488A30}"/>
          </ac:spMkLst>
        </pc:spChg>
        <pc:spChg chg="del">
          <ac:chgData name="mhdshiran@outlook.com" userId="97b470faf816c981" providerId="LiveId" clId="{B35C8E9A-454E-4B54-97A3-13B656424544}" dt="2025-04-05T02:32:46.377" v="9567" actId="478"/>
          <ac:spMkLst>
            <pc:docMk/>
            <pc:sldMk cId="3164376826" sldId="343"/>
            <ac:spMk id="61" creationId="{9A98BAFF-F321-13D1-FB99-E82109836371}"/>
          </ac:spMkLst>
        </pc:spChg>
        <pc:spChg chg="del">
          <ac:chgData name="mhdshiran@outlook.com" userId="97b470faf816c981" providerId="LiveId" clId="{B35C8E9A-454E-4B54-97A3-13B656424544}" dt="2025-04-05T02:32:46.377" v="9567" actId="478"/>
          <ac:spMkLst>
            <pc:docMk/>
            <pc:sldMk cId="3164376826" sldId="343"/>
            <ac:spMk id="62" creationId="{8815C59B-6A5C-D449-A2A3-061155B3ECC5}"/>
          </ac:spMkLst>
        </pc:spChg>
        <pc:grpChg chg="del">
          <ac:chgData name="mhdshiran@outlook.com" userId="97b470faf816c981" providerId="LiveId" clId="{B35C8E9A-454E-4B54-97A3-13B656424544}" dt="2025-04-05T02:32:50.151" v="9568" actId="478"/>
          <ac:grpSpMkLst>
            <pc:docMk/>
            <pc:sldMk cId="3164376826" sldId="343"/>
            <ac:grpSpMk id="18" creationId="{54A1C456-4763-309F-70A3-4F1D5A453793}"/>
          </ac:grpSpMkLst>
        </pc:grpChg>
        <pc:grpChg chg="del">
          <ac:chgData name="mhdshiran@outlook.com" userId="97b470faf816c981" providerId="LiveId" clId="{B35C8E9A-454E-4B54-97A3-13B656424544}" dt="2025-04-05T02:32:50.151" v="9568" actId="478"/>
          <ac:grpSpMkLst>
            <pc:docMk/>
            <pc:sldMk cId="3164376826" sldId="343"/>
            <ac:grpSpMk id="19" creationId="{A4AB71E0-8792-3F97-26AA-B7EA4FAA0D59}"/>
          </ac:grpSpMkLst>
        </pc:grpChg>
        <pc:grpChg chg="del">
          <ac:chgData name="mhdshiran@outlook.com" userId="97b470faf816c981" providerId="LiveId" clId="{B35C8E9A-454E-4B54-97A3-13B656424544}" dt="2025-04-05T02:32:50.151" v="9568" actId="478"/>
          <ac:grpSpMkLst>
            <pc:docMk/>
            <pc:sldMk cId="3164376826" sldId="343"/>
            <ac:grpSpMk id="29" creationId="{48C99760-0A26-DC12-6288-D7E55722A00C}"/>
          </ac:grpSpMkLst>
        </pc:grpChg>
        <pc:grpChg chg="del">
          <ac:chgData name="mhdshiran@outlook.com" userId="97b470faf816c981" providerId="LiveId" clId="{B35C8E9A-454E-4B54-97A3-13B656424544}" dt="2025-04-05T02:32:50.151" v="9568" actId="478"/>
          <ac:grpSpMkLst>
            <pc:docMk/>
            <pc:sldMk cId="3164376826" sldId="343"/>
            <ac:grpSpMk id="30" creationId="{317DB019-0434-9975-CF9E-30D401CB6723}"/>
          </ac:grpSpMkLst>
        </pc:grpChg>
        <pc:graphicFrameChg chg="mod modGraphic">
          <ac:chgData name="mhdshiran@outlook.com" userId="97b470faf816c981" providerId="LiveId" clId="{B35C8E9A-454E-4B54-97A3-13B656424544}" dt="2025-04-05T12:15:21.700" v="17853" actId="14100"/>
          <ac:graphicFrameMkLst>
            <pc:docMk/>
            <pc:sldMk cId="3164376826" sldId="343"/>
            <ac:graphicFrameMk id="3" creationId="{F39AAEA7-4335-8851-99DB-1EB4A2C4ACB2}"/>
          </ac:graphicFrameMkLst>
        </pc:graphicFrameChg>
        <pc:graphicFrameChg chg="add mod">
          <ac:chgData name="mhdshiran@outlook.com" userId="97b470faf816c981" providerId="LiveId" clId="{B35C8E9A-454E-4B54-97A3-13B656424544}" dt="2025-04-05T02:33:56.214" v="9645"/>
          <ac:graphicFrameMkLst>
            <pc:docMk/>
            <pc:sldMk cId="3164376826" sldId="343"/>
            <ac:graphicFrameMk id="9" creationId="{64460292-CC58-0CB4-36E6-621360F4E59C}"/>
          </ac:graphicFrameMkLst>
        </pc:graphicFrameChg>
        <pc:picChg chg="del">
          <ac:chgData name="mhdshiran@outlook.com" userId="97b470faf816c981" providerId="LiveId" clId="{B35C8E9A-454E-4B54-97A3-13B656424544}" dt="2025-04-05T02:32:46.377" v="9567" actId="478"/>
          <ac:picMkLst>
            <pc:docMk/>
            <pc:sldMk cId="3164376826" sldId="343"/>
            <ac:picMk id="6" creationId="{03AB5572-4B59-74E8-DEDA-4ECD738E8D89}"/>
          </ac:picMkLst>
        </pc:picChg>
        <pc:picChg chg="del">
          <ac:chgData name="mhdshiran@outlook.com" userId="97b470faf816c981" providerId="LiveId" clId="{B35C8E9A-454E-4B54-97A3-13B656424544}" dt="2025-04-05T02:32:46.377" v="9567" actId="478"/>
          <ac:picMkLst>
            <pc:docMk/>
            <pc:sldMk cId="3164376826" sldId="343"/>
            <ac:picMk id="8" creationId="{5C8C8BCE-76DB-3A77-41E4-0EB60EA82211}"/>
          </ac:picMkLst>
        </pc:picChg>
      </pc:sldChg>
      <pc:sldChg chg="delSp modSp add mod">
        <pc:chgData name="mhdshiran@outlook.com" userId="97b470faf816c981" providerId="LiveId" clId="{B35C8E9A-454E-4B54-97A3-13B656424544}" dt="2025-04-05T02:32:37.654" v="9566" actId="1035"/>
        <pc:sldMkLst>
          <pc:docMk/>
          <pc:sldMk cId="565045375" sldId="344"/>
        </pc:sldMkLst>
        <pc:spChg chg="mod">
          <ac:chgData name="mhdshiran@outlook.com" userId="97b470faf816c981" providerId="LiveId" clId="{B35C8E9A-454E-4B54-97A3-13B656424544}" dt="2025-04-05T02:32:37.654" v="9566" actId="1035"/>
          <ac:spMkLst>
            <pc:docMk/>
            <pc:sldMk cId="565045375" sldId="344"/>
            <ac:spMk id="3" creationId="{E5BEF6FB-E0D7-D516-90F8-307B57EBF3DF}"/>
          </ac:spMkLst>
        </pc:spChg>
        <pc:grpChg chg="del">
          <ac:chgData name="mhdshiran@outlook.com" userId="97b470faf816c981" providerId="LiveId" clId="{B35C8E9A-454E-4B54-97A3-13B656424544}" dt="2025-04-05T02:32:18.794" v="9542" actId="478"/>
          <ac:grpSpMkLst>
            <pc:docMk/>
            <pc:sldMk cId="565045375" sldId="344"/>
            <ac:grpSpMk id="6" creationId="{B668280E-5C30-40A8-0038-D3FF50B0D27D}"/>
          </ac:grpSpMkLst>
        </pc:grpChg>
        <pc:grpChg chg="del">
          <ac:chgData name="mhdshiran@outlook.com" userId="97b470faf816c981" providerId="LiveId" clId="{B35C8E9A-454E-4B54-97A3-13B656424544}" dt="2025-04-05T02:32:25.592" v="9543" actId="478"/>
          <ac:grpSpMkLst>
            <pc:docMk/>
            <pc:sldMk cId="565045375" sldId="344"/>
            <ac:grpSpMk id="7" creationId="{B74FA544-4717-7C92-DC66-C2B8A3470F45}"/>
          </ac:grpSpMkLst>
        </pc:grpChg>
        <pc:grpChg chg="del">
          <ac:chgData name="mhdshiran@outlook.com" userId="97b470faf816c981" providerId="LiveId" clId="{B35C8E9A-454E-4B54-97A3-13B656424544}" dt="2025-04-05T02:32:25.592" v="9543" actId="478"/>
          <ac:grpSpMkLst>
            <pc:docMk/>
            <pc:sldMk cId="565045375" sldId="344"/>
            <ac:grpSpMk id="8" creationId="{8B16BBA9-ADA5-80F9-1DAB-7FF9F854A877}"/>
          </ac:grpSpMkLst>
        </pc:grpChg>
        <pc:grpChg chg="del">
          <ac:chgData name="mhdshiran@outlook.com" userId="97b470faf816c981" providerId="LiveId" clId="{B35C8E9A-454E-4B54-97A3-13B656424544}" dt="2025-04-05T02:32:25.592" v="9543" actId="478"/>
          <ac:grpSpMkLst>
            <pc:docMk/>
            <pc:sldMk cId="565045375" sldId="344"/>
            <ac:grpSpMk id="9" creationId="{000E158B-2C3A-9C40-2516-5B47B6107386}"/>
          </ac:grpSpMkLst>
        </pc:grpChg>
        <pc:cxnChg chg="del">
          <ac:chgData name="mhdshiran@outlook.com" userId="97b470faf816c981" providerId="LiveId" clId="{B35C8E9A-454E-4B54-97A3-13B656424544}" dt="2025-04-05T02:32:18.794" v="9542" actId="478"/>
          <ac:cxnSpMkLst>
            <pc:docMk/>
            <pc:sldMk cId="565045375" sldId="344"/>
            <ac:cxnSpMk id="49" creationId="{88F421CB-B494-C815-B559-76F86BA59690}"/>
          </ac:cxnSpMkLst>
        </pc:cxnChg>
        <pc:cxnChg chg="del">
          <ac:chgData name="mhdshiran@outlook.com" userId="97b470faf816c981" providerId="LiveId" clId="{B35C8E9A-454E-4B54-97A3-13B656424544}" dt="2025-04-05T02:32:18.794" v="9542" actId="478"/>
          <ac:cxnSpMkLst>
            <pc:docMk/>
            <pc:sldMk cId="565045375" sldId="344"/>
            <ac:cxnSpMk id="53" creationId="{9309B378-4802-AD48-147E-FF5703216E9D}"/>
          </ac:cxnSpMkLst>
        </pc:cxnChg>
        <pc:cxnChg chg="del">
          <ac:chgData name="mhdshiran@outlook.com" userId="97b470faf816c981" providerId="LiveId" clId="{B35C8E9A-454E-4B54-97A3-13B656424544}" dt="2025-04-05T02:32:18.794" v="9542" actId="478"/>
          <ac:cxnSpMkLst>
            <pc:docMk/>
            <pc:sldMk cId="565045375" sldId="344"/>
            <ac:cxnSpMk id="57" creationId="{5E324693-F99E-A915-F977-0B7EE8E03D91}"/>
          </ac:cxnSpMkLst>
        </pc:cxnChg>
      </pc:sldChg>
      <pc:sldChg chg="add del setBg">
        <pc:chgData name="mhdshiran@outlook.com" userId="97b470faf816c981" providerId="LiveId" clId="{B35C8E9A-454E-4B54-97A3-13B656424544}" dt="2025-04-05T02:32:15.972" v="9540"/>
        <pc:sldMkLst>
          <pc:docMk/>
          <pc:sldMk cId="4026809941" sldId="344"/>
        </pc:sldMkLst>
      </pc:sldChg>
      <pc:sldChg chg="addSp modSp add del mod">
        <pc:chgData name="mhdshiran@outlook.com" userId="97b470faf816c981" providerId="LiveId" clId="{B35C8E9A-454E-4B54-97A3-13B656424544}" dt="2025-04-05T10:26:36.370" v="15136" actId="47"/>
        <pc:sldMkLst>
          <pc:docMk/>
          <pc:sldMk cId="2838982310" sldId="345"/>
        </pc:sldMkLst>
        <pc:spChg chg="mod">
          <ac:chgData name="mhdshiran@outlook.com" userId="97b470faf816c981" providerId="LiveId" clId="{B35C8E9A-454E-4B54-97A3-13B656424544}" dt="2025-04-05T02:33:23.385" v="9613" actId="20577"/>
          <ac:spMkLst>
            <pc:docMk/>
            <pc:sldMk cId="2838982310" sldId="345"/>
            <ac:spMk id="60" creationId="{67792910-C372-6D18-E96D-7BD08B3D7E29}"/>
          </ac:spMkLst>
        </pc:spChg>
        <pc:graphicFrameChg chg="add mod modGraphic">
          <ac:chgData name="mhdshiran@outlook.com" userId="97b470faf816c981" providerId="LiveId" clId="{B35C8E9A-454E-4B54-97A3-13B656424544}" dt="2025-04-05T02:33:51.829" v="9644" actId="12385"/>
          <ac:graphicFrameMkLst>
            <pc:docMk/>
            <pc:sldMk cId="2838982310" sldId="345"/>
            <ac:graphicFrameMk id="2" creationId="{6BF85ED3-91BC-2B0E-7F60-47D2EBCD405A}"/>
          </ac:graphicFrameMkLst>
        </pc:graphicFrameChg>
      </pc:sldChg>
      <pc:sldChg chg="addSp delSp modSp del mod ord">
        <pc:chgData name="mhdshiran@outlook.com" userId="97b470faf816c981" providerId="LiveId" clId="{B35C8E9A-454E-4B54-97A3-13B656424544}" dt="2025-04-05T10:02:28.751" v="14406" actId="47"/>
        <pc:sldMkLst>
          <pc:docMk/>
          <pc:sldMk cId="1534743879" sldId="346"/>
        </pc:sldMkLst>
        <pc:spChg chg="mod">
          <ac:chgData name="mhdshiran@outlook.com" userId="97b470faf816c981" providerId="LiveId" clId="{B35C8E9A-454E-4B54-97A3-13B656424544}" dt="2025-04-05T05:59:52.820" v="11481" actId="207"/>
          <ac:spMkLst>
            <pc:docMk/>
            <pc:sldMk cId="1534743879" sldId="346"/>
            <ac:spMk id="2" creationId="{F6464F17-08D7-8782-EBF9-D90CEF3AA69D}"/>
          </ac:spMkLst>
        </pc:spChg>
        <pc:spChg chg="mod">
          <ac:chgData name="mhdshiran@outlook.com" userId="97b470faf816c981" providerId="LiveId" clId="{B35C8E9A-454E-4B54-97A3-13B656424544}" dt="2025-04-05T05:59:52.820" v="11481" actId="207"/>
          <ac:spMkLst>
            <pc:docMk/>
            <pc:sldMk cId="1534743879" sldId="346"/>
            <ac:spMk id="3" creationId="{0A08057A-87E9-3069-D256-C03347F3825C}"/>
          </ac:spMkLst>
        </pc:spChg>
        <pc:spChg chg="mod">
          <ac:chgData name="mhdshiran@outlook.com" userId="97b470faf816c981" providerId="LiveId" clId="{B35C8E9A-454E-4B54-97A3-13B656424544}" dt="2025-04-05T05:59:55.943" v="11482" actId="207"/>
          <ac:spMkLst>
            <pc:docMk/>
            <pc:sldMk cId="1534743879" sldId="346"/>
            <ac:spMk id="12" creationId="{E12ABC16-576C-53F7-2E93-ACEE848AA7BD}"/>
          </ac:spMkLst>
        </pc:spChg>
        <pc:spChg chg="mod">
          <ac:chgData name="mhdshiran@outlook.com" userId="97b470faf816c981" providerId="LiveId" clId="{B35C8E9A-454E-4B54-97A3-13B656424544}" dt="2025-04-05T06:00:09.167" v="11485" actId="207"/>
          <ac:spMkLst>
            <pc:docMk/>
            <pc:sldMk cId="1534743879" sldId="346"/>
            <ac:spMk id="13" creationId="{073FA6D9-6CF5-F311-3804-AFC4403CB1E9}"/>
          </ac:spMkLst>
        </pc:spChg>
        <pc:spChg chg="mod">
          <ac:chgData name="mhdshiran@outlook.com" userId="97b470faf816c981" providerId="LiveId" clId="{B35C8E9A-454E-4B54-97A3-13B656424544}" dt="2025-04-05T05:59:55.943" v="11482" actId="207"/>
          <ac:spMkLst>
            <pc:docMk/>
            <pc:sldMk cId="1534743879" sldId="346"/>
            <ac:spMk id="14" creationId="{8BE70F0D-2A3F-0773-245E-B4F3B14053DB}"/>
          </ac:spMkLst>
        </pc:spChg>
        <pc:spChg chg="mod">
          <ac:chgData name="mhdshiran@outlook.com" userId="97b470faf816c981" providerId="LiveId" clId="{B35C8E9A-454E-4B54-97A3-13B656424544}" dt="2025-04-05T06:00:04.225" v="11484" actId="207"/>
          <ac:spMkLst>
            <pc:docMk/>
            <pc:sldMk cId="1534743879" sldId="346"/>
            <ac:spMk id="25" creationId="{ECA507F6-ACFC-38F0-6915-F83EFF21D02E}"/>
          </ac:spMkLst>
        </pc:spChg>
        <pc:spChg chg="mod">
          <ac:chgData name="mhdshiran@outlook.com" userId="97b470faf816c981" providerId="LiveId" clId="{B35C8E9A-454E-4B54-97A3-13B656424544}" dt="2025-04-05T05:59:59.772" v="11483" actId="207"/>
          <ac:spMkLst>
            <pc:docMk/>
            <pc:sldMk cId="1534743879" sldId="346"/>
            <ac:spMk id="28" creationId="{F40587B6-09ED-2B46-B54A-8186004F708E}"/>
          </ac:spMkLst>
        </pc:spChg>
        <pc:spChg chg="add del">
          <ac:chgData name="mhdshiran@outlook.com" userId="97b470faf816c981" providerId="LiveId" clId="{B35C8E9A-454E-4B54-97A3-13B656424544}" dt="2025-04-05T06:00:38.261" v="11503" actId="478"/>
          <ac:spMkLst>
            <pc:docMk/>
            <pc:sldMk cId="1534743879" sldId="346"/>
            <ac:spMk id="32" creationId="{2CB360E5-5CC9-A536-162E-4201FA21A912}"/>
          </ac:spMkLst>
        </pc:spChg>
        <pc:spChg chg="mod">
          <ac:chgData name="mhdshiran@outlook.com" userId="97b470faf816c981" providerId="LiveId" clId="{B35C8E9A-454E-4B54-97A3-13B656424544}" dt="2025-04-05T05:59:59.772" v="11483" actId="207"/>
          <ac:spMkLst>
            <pc:docMk/>
            <pc:sldMk cId="1534743879" sldId="346"/>
            <ac:spMk id="34" creationId="{0144A62F-368F-3099-422F-7D3FC70465C1}"/>
          </ac:spMkLst>
        </pc:spChg>
        <pc:spChg chg="mod">
          <ac:chgData name="mhdshiran@outlook.com" userId="97b470faf816c981" providerId="LiveId" clId="{B35C8E9A-454E-4B54-97A3-13B656424544}" dt="2025-04-05T05:59:45.149" v="11480" actId="207"/>
          <ac:spMkLst>
            <pc:docMk/>
            <pc:sldMk cId="1534743879" sldId="346"/>
            <ac:spMk id="41" creationId="{16AAB06E-5977-6B45-7655-491924FE6388}"/>
          </ac:spMkLst>
        </pc:spChg>
        <pc:spChg chg="mod">
          <ac:chgData name="mhdshiran@outlook.com" userId="97b470faf816c981" providerId="LiveId" clId="{B35C8E9A-454E-4B54-97A3-13B656424544}" dt="2025-04-05T06:00:37.858" v="11502" actId="1035"/>
          <ac:spMkLst>
            <pc:docMk/>
            <pc:sldMk cId="1534743879" sldId="346"/>
            <ac:spMk id="51" creationId="{6FFCC194-8EC3-4D5C-2305-03D54F49EEB6}"/>
          </ac:spMkLst>
        </pc:spChg>
        <pc:spChg chg="mod">
          <ac:chgData name="mhdshiran@outlook.com" userId="97b470faf816c981" providerId="LiveId" clId="{B35C8E9A-454E-4B54-97A3-13B656424544}" dt="2025-04-05T05:59:52.820" v="11481" actId="207"/>
          <ac:spMkLst>
            <pc:docMk/>
            <pc:sldMk cId="1534743879" sldId="346"/>
            <ac:spMk id="56" creationId="{6A224B6A-4748-C8BB-C096-24F6E592EFA7}"/>
          </ac:spMkLst>
        </pc:spChg>
        <pc:grpChg chg="add del">
          <ac:chgData name="mhdshiran@outlook.com" userId="97b470faf816c981" providerId="LiveId" clId="{B35C8E9A-454E-4B54-97A3-13B656424544}" dt="2025-04-05T06:00:38.261" v="11503" actId="478"/>
          <ac:grpSpMkLst>
            <pc:docMk/>
            <pc:sldMk cId="1534743879" sldId="346"/>
            <ac:grpSpMk id="18" creationId="{FD2FBAA3-4DCB-3B30-A9E2-195F35635D04}"/>
          </ac:grpSpMkLst>
        </pc:grpChg>
        <pc:grpChg chg="add del">
          <ac:chgData name="mhdshiran@outlook.com" userId="97b470faf816c981" providerId="LiveId" clId="{B35C8E9A-454E-4B54-97A3-13B656424544}" dt="2025-04-05T06:00:38.261" v="11503" actId="478"/>
          <ac:grpSpMkLst>
            <pc:docMk/>
            <pc:sldMk cId="1534743879" sldId="346"/>
            <ac:grpSpMk id="19" creationId="{B36ABCA4-163F-8139-BF53-BC952D2576FE}"/>
          </ac:grpSpMkLst>
        </pc:grpChg>
        <pc:grpChg chg="add del">
          <ac:chgData name="mhdshiran@outlook.com" userId="97b470faf816c981" providerId="LiveId" clId="{B35C8E9A-454E-4B54-97A3-13B656424544}" dt="2025-04-05T06:00:38.261" v="11503" actId="478"/>
          <ac:grpSpMkLst>
            <pc:docMk/>
            <pc:sldMk cId="1534743879" sldId="346"/>
            <ac:grpSpMk id="29" creationId="{3D55D24F-400B-81AB-5F72-6B66971E1E74}"/>
          </ac:grpSpMkLst>
        </pc:grpChg>
        <pc:grpChg chg="add del">
          <ac:chgData name="mhdshiran@outlook.com" userId="97b470faf816c981" providerId="LiveId" clId="{B35C8E9A-454E-4B54-97A3-13B656424544}" dt="2025-04-05T06:00:38.261" v="11503" actId="478"/>
          <ac:grpSpMkLst>
            <pc:docMk/>
            <pc:sldMk cId="1534743879" sldId="346"/>
            <ac:grpSpMk id="30" creationId="{A26C453A-D904-C8C4-8007-0AFD9E39556A}"/>
          </ac:grpSpMkLst>
        </pc:grpChg>
      </pc:sldChg>
      <pc:sldChg chg="del">
        <pc:chgData name="mhdshiran@outlook.com" userId="97b470faf816c981" providerId="LiveId" clId="{B35C8E9A-454E-4B54-97A3-13B656424544}" dt="2025-04-05T10:26:50.893" v="15140" actId="47"/>
        <pc:sldMkLst>
          <pc:docMk/>
          <pc:sldMk cId="3261061037" sldId="347"/>
        </pc:sldMkLst>
      </pc:sldChg>
      <pc:sldChg chg="del">
        <pc:chgData name="mhdshiran@outlook.com" userId="97b470faf816c981" providerId="LiveId" clId="{B35C8E9A-454E-4B54-97A3-13B656424544}" dt="2025-04-05T04:59:24.184" v="10940" actId="47"/>
        <pc:sldMkLst>
          <pc:docMk/>
          <pc:sldMk cId="2581413036" sldId="348"/>
        </pc:sldMkLst>
      </pc:sldChg>
      <pc:sldChg chg="addSp delSp modSp del mod">
        <pc:chgData name="mhdshiran@outlook.com" userId="97b470faf816c981" providerId="LiveId" clId="{B35C8E9A-454E-4B54-97A3-13B656424544}" dt="2025-04-05T04:59:24.184" v="10940" actId="47"/>
        <pc:sldMkLst>
          <pc:docMk/>
          <pc:sldMk cId="3694075716" sldId="349"/>
        </pc:sldMkLst>
        <pc:spChg chg="mod">
          <ac:chgData name="mhdshiran@outlook.com" userId="97b470faf816c981" providerId="LiveId" clId="{B35C8E9A-454E-4B54-97A3-13B656424544}" dt="2025-04-05T04:19:20.987" v="10545" actId="12"/>
          <ac:spMkLst>
            <pc:docMk/>
            <pc:sldMk cId="3694075716" sldId="349"/>
            <ac:spMk id="38" creationId="{7C4DAC82-36FA-B0E4-F7D9-1D2D7B188B71}"/>
          </ac:spMkLst>
        </pc:spChg>
        <pc:spChg chg="mod">
          <ac:chgData name="mhdshiran@outlook.com" userId="97b470faf816c981" providerId="LiveId" clId="{B35C8E9A-454E-4B54-97A3-13B656424544}" dt="2025-04-05T04:21:42.294" v="10549" actId="20577"/>
          <ac:spMkLst>
            <pc:docMk/>
            <pc:sldMk cId="3694075716" sldId="349"/>
            <ac:spMk id="61" creationId="{81177892-3418-EDBC-52E2-1F0E60D0CD3F}"/>
          </ac:spMkLst>
        </pc:spChg>
        <pc:cxnChg chg="add del mod">
          <ac:chgData name="mhdshiran@outlook.com" userId="97b470faf816c981" providerId="LiveId" clId="{B35C8E9A-454E-4B54-97A3-13B656424544}" dt="2025-04-05T04:24:06.875" v="10556" actId="478"/>
          <ac:cxnSpMkLst>
            <pc:docMk/>
            <pc:sldMk cId="3694075716" sldId="349"/>
            <ac:cxnSpMk id="2" creationId="{3B83E8EE-63AC-DB47-F16D-20E02A319863}"/>
          </ac:cxnSpMkLst>
        </pc:cxnChg>
      </pc:sldChg>
      <pc:sldChg chg="modSp add del mod ord setBg">
        <pc:chgData name="mhdshiran@outlook.com" userId="97b470faf816c981" providerId="LiveId" clId="{B35C8E9A-454E-4B54-97A3-13B656424544}" dt="2025-04-05T10:27:00.286" v="15142" actId="47"/>
        <pc:sldMkLst>
          <pc:docMk/>
          <pc:sldMk cId="1749741020" sldId="350"/>
        </pc:sldMkLst>
        <pc:spChg chg="mod">
          <ac:chgData name="mhdshiran@outlook.com" userId="97b470faf816c981" providerId="LiveId" clId="{B35C8E9A-454E-4B54-97A3-13B656424544}" dt="2025-04-05T04:39:19.937" v="10719" actId="207"/>
          <ac:spMkLst>
            <pc:docMk/>
            <pc:sldMk cId="1749741020" sldId="350"/>
            <ac:spMk id="128" creationId="{AEA3DC90-135F-7671-0DFC-2855D4699A3E}"/>
          </ac:spMkLst>
        </pc:spChg>
        <pc:spChg chg="mod">
          <ac:chgData name="mhdshiran@outlook.com" userId="97b470faf816c981" providerId="LiveId" clId="{B35C8E9A-454E-4B54-97A3-13B656424544}" dt="2025-04-05T04:39:21.591" v="10720" actId="207"/>
          <ac:spMkLst>
            <pc:docMk/>
            <pc:sldMk cId="1749741020" sldId="350"/>
            <ac:spMk id="129" creationId="{1A996D46-35B9-8387-B2EC-C039A683DE14}"/>
          </ac:spMkLst>
        </pc:spChg>
        <pc:spChg chg="mod">
          <ac:chgData name="mhdshiran@outlook.com" userId="97b470faf816c981" providerId="LiveId" clId="{B35C8E9A-454E-4B54-97A3-13B656424544}" dt="2025-04-05T04:39:25.710" v="10721" actId="207"/>
          <ac:spMkLst>
            <pc:docMk/>
            <pc:sldMk cId="1749741020" sldId="350"/>
            <ac:spMk id="130" creationId="{0C83D434-C9AF-6CD9-ECD6-BA8532335667}"/>
          </ac:spMkLst>
        </pc:spChg>
        <pc:spChg chg="mod">
          <ac:chgData name="mhdshiran@outlook.com" userId="97b470faf816c981" providerId="LiveId" clId="{B35C8E9A-454E-4B54-97A3-13B656424544}" dt="2025-04-05T04:39:28.523" v="10722" actId="207"/>
          <ac:spMkLst>
            <pc:docMk/>
            <pc:sldMk cId="1749741020" sldId="350"/>
            <ac:spMk id="131" creationId="{EEE6D660-E1CC-43EA-0708-A3EF952B41C7}"/>
          </ac:spMkLst>
        </pc:spChg>
      </pc:sldChg>
      <pc:sldChg chg="modSp add del mod ord modShow">
        <pc:chgData name="mhdshiran@outlook.com" userId="97b470faf816c981" providerId="LiveId" clId="{B35C8E9A-454E-4B54-97A3-13B656424544}" dt="2025-04-05T10:02:28.751" v="14406" actId="47"/>
        <pc:sldMkLst>
          <pc:docMk/>
          <pc:sldMk cId="2747239108" sldId="351"/>
        </pc:sldMkLst>
        <pc:spChg chg="mod">
          <ac:chgData name="mhdshiran@outlook.com" userId="97b470faf816c981" providerId="LiveId" clId="{B35C8E9A-454E-4B54-97A3-13B656424544}" dt="2025-04-05T04:45:05.515" v="10851" actId="207"/>
          <ac:spMkLst>
            <pc:docMk/>
            <pc:sldMk cId="2747239108" sldId="351"/>
            <ac:spMk id="4" creationId="{57D58563-AE8F-5623-30ED-2C6024F41328}"/>
          </ac:spMkLst>
        </pc:spChg>
        <pc:spChg chg="mod">
          <ac:chgData name="mhdshiran@outlook.com" userId="97b470faf816c981" providerId="LiveId" clId="{B35C8E9A-454E-4B54-97A3-13B656424544}" dt="2025-04-05T04:45:24.108" v="10854" actId="207"/>
          <ac:spMkLst>
            <pc:docMk/>
            <pc:sldMk cId="2747239108" sldId="351"/>
            <ac:spMk id="12" creationId="{55C12138-87E6-152D-F635-464D54B99983}"/>
          </ac:spMkLst>
        </pc:spChg>
        <pc:spChg chg="mod">
          <ac:chgData name="mhdshiran@outlook.com" userId="97b470faf816c981" providerId="LiveId" clId="{B35C8E9A-454E-4B54-97A3-13B656424544}" dt="2025-04-05T04:45:24.108" v="10854" actId="207"/>
          <ac:spMkLst>
            <pc:docMk/>
            <pc:sldMk cId="2747239108" sldId="351"/>
            <ac:spMk id="17" creationId="{21C1122A-5E9F-2306-0EEA-00F0E844B103}"/>
          </ac:spMkLst>
        </pc:spChg>
        <pc:spChg chg="mod">
          <ac:chgData name="mhdshiran@outlook.com" userId="97b470faf816c981" providerId="LiveId" clId="{B35C8E9A-454E-4B54-97A3-13B656424544}" dt="2025-04-05T04:45:11.950" v="10853" actId="207"/>
          <ac:spMkLst>
            <pc:docMk/>
            <pc:sldMk cId="2747239108" sldId="351"/>
            <ac:spMk id="20" creationId="{6B35E3E4-0ECB-D8C4-B78D-4209AB989201}"/>
          </ac:spMkLst>
        </pc:spChg>
        <pc:spChg chg="mod">
          <ac:chgData name="mhdshiran@outlook.com" userId="97b470faf816c981" providerId="LiveId" clId="{B35C8E9A-454E-4B54-97A3-13B656424544}" dt="2025-04-05T04:43:48.197" v="10848" actId="207"/>
          <ac:spMkLst>
            <pc:docMk/>
            <pc:sldMk cId="2747239108" sldId="351"/>
            <ac:spMk id="23" creationId="{F7C0D373-143A-AB26-7DEB-66B44203A14C}"/>
          </ac:spMkLst>
        </pc:spChg>
        <pc:spChg chg="mod">
          <ac:chgData name="mhdshiran@outlook.com" userId="97b470faf816c981" providerId="LiveId" clId="{B35C8E9A-454E-4B54-97A3-13B656424544}" dt="2025-04-05T04:43:48.197" v="10848" actId="207"/>
          <ac:spMkLst>
            <pc:docMk/>
            <pc:sldMk cId="2747239108" sldId="351"/>
            <ac:spMk id="24" creationId="{36409A83-512B-3779-8E6E-9DB66C54A943}"/>
          </ac:spMkLst>
        </pc:spChg>
        <pc:spChg chg="mod">
          <ac:chgData name="mhdshiran@outlook.com" userId="97b470faf816c981" providerId="LiveId" clId="{B35C8E9A-454E-4B54-97A3-13B656424544}" dt="2025-04-05T04:43:37.093" v="10846" actId="207"/>
          <ac:spMkLst>
            <pc:docMk/>
            <pc:sldMk cId="2747239108" sldId="351"/>
            <ac:spMk id="56" creationId="{0F94BED4-1752-95F9-D075-64BFE30E4D7B}"/>
          </ac:spMkLst>
        </pc:spChg>
        <pc:spChg chg="mod">
          <ac:chgData name="mhdshiran@outlook.com" userId="97b470faf816c981" providerId="LiveId" clId="{B35C8E9A-454E-4B54-97A3-13B656424544}" dt="2025-04-05T04:43:54.092" v="10849" actId="207"/>
          <ac:spMkLst>
            <pc:docMk/>
            <pc:sldMk cId="2747239108" sldId="351"/>
            <ac:spMk id="60" creationId="{0075F1A5-2E90-CA59-8AC8-418F8AD1F1AD}"/>
          </ac:spMkLst>
        </pc:spChg>
        <pc:spChg chg="mod">
          <ac:chgData name="mhdshiran@outlook.com" userId="97b470faf816c981" providerId="LiveId" clId="{B35C8E9A-454E-4B54-97A3-13B656424544}" dt="2025-04-05T04:43:48.197" v="10848" actId="207"/>
          <ac:spMkLst>
            <pc:docMk/>
            <pc:sldMk cId="2747239108" sldId="351"/>
            <ac:spMk id="62" creationId="{A0B441A5-751B-24BE-892E-CF18D8E63892}"/>
          </ac:spMkLst>
        </pc:spChg>
        <pc:spChg chg="mod">
          <ac:chgData name="mhdshiran@outlook.com" userId="97b470faf816c981" providerId="LiveId" clId="{B35C8E9A-454E-4B54-97A3-13B656424544}" dt="2025-04-05T04:43:37.093" v="10846" actId="207"/>
          <ac:spMkLst>
            <pc:docMk/>
            <pc:sldMk cId="2747239108" sldId="351"/>
            <ac:spMk id="63" creationId="{2E59BD6B-7439-7E4C-BC77-46B20E10C4C0}"/>
          </ac:spMkLst>
        </pc:spChg>
        <pc:spChg chg="mod">
          <ac:chgData name="mhdshiran@outlook.com" userId="97b470faf816c981" providerId="LiveId" clId="{B35C8E9A-454E-4B54-97A3-13B656424544}" dt="2025-04-05T04:43:37.093" v="10846" actId="207"/>
          <ac:spMkLst>
            <pc:docMk/>
            <pc:sldMk cId="2747239108" sldId="351"/>
            <ac:spMk id="64" creationId="{F35CF485-34D9-F8BC-E72E-8250D1752DAC}"/>
          </ac:spMkLst>
        </pc:spChg>
        <pc:spChg chg="mod">
          <ac:chgData name="mhdshiran@outlook.com" userId="97b470faf816c981" providerId="LiveId" clId="{B35C8E9A-454E-4B54-97A3-13B656424544}" dt="2025-04-05T04:46:01.696" v="10872" actId="207"/>
          <ac:spMkLst>
            <pc:docMk/>
            <pc:sldMk cId="2747239108" sldId="351"/>
            <ac:spMk id="65" creationId="{375A28CB-AE56-2D4C-B180-8B09E74F8F74}"/>
          </ac:spMkLst>
        </pc:spChg>
        <pc:spChg chg="mod">
          <ac:chgData name="mhdshiran@outlook.com" userId="97b470faf816c981" providerId="LiveId" clId="{B35C8E9A-454E-4B54-97A3-13B656424544}" dt="2025-04-05T04:45:26.902" v="10855" actId="207"/>
          <ac:spMkLst>
            <pc:docMk/>
            <pc:sldMk cId="2747239108" sldId="351"/>
            <ac:spMk id="66" creationId="{E341B226-7143-D171-9F72-CCC0330F1B0E}"/>
          </ac:spMkLst>
        </pc:spChg>
        <pc:picChg chg="mod">
          <ac:chgData name="mhdshiran@outlook.com" userId="97b470faf816c981" providerId="LiveId" clId="{B35C8E9A-454E-4B54-97A3-13B656424544}" dt="2025-04-05T05:07:40.941" v="10962" actId="14100"/>
          <ac:picMkLst>
            <pc:docMk/>
            <pc:sldMk cId="2747239108" sldId="351"/>
            <ac:picMk id="8" creationId="{030A1E27-1986-A74C-6650-B57F90EAE3CA}"/>
          </ac:picMkLst>
        </pc:picChg>
        <pc:picChg chg="mod">
          <ac:chgData name="mhdshiran@outlook.com" userId="97b470faf816c981" providerId="LiveId" clId="{B35C8E9A-454E-4B54-97A3-13B656424544}" dt="2025-04-05T05:07:40.941" v="10962" actId="14100"/>
          <ac:picMkLst>
            <pc:docMk/>
            <pc:sldMk cId="2747239108" sldId="351"/>
            <ac:picMk id="9" creationId="{365C88E4-A7B6-8A04-6F9D-055035030045}"/>
          </ac:picMkLst>
        </pc:picChg>
        <pc:picChg chg="mod">
          <ac:chgData name="mhdshiran@outlook.com" userId="97b470faf816c981" providerId="LiveId" clId="{B35C8E9A-454E-4B54-97A3-13B656424544}" dt="2025-04-05T05:07:40.941" v="10962" actId="14100"/>
          <ac:picMkLst>
            <pc:docMk/>
            <pc:sldMk cId="2747239108" sldId="351"/>
            <ac:picMk id="21" creationId="{87F2ACBB-9240-3C76-C58E-B013F5242230}"/>
          </ac:picMkLst>
        </pc:picChg>
      </pc:sldChg>
      <pc:sldChg chg="del">
        <pc:chgData name="mhdshiran@outlook.com" userId="97b470faf816c981" providerId="LiveId" clId="{B35C8E9A-454E-4B54-97A3-13B656424544}" dt="2025-04-05T10:26:47.986" v="15139" actId="47"/>
        <pc:sldMkLst>
          <pc:docMk/>
          <pc:sldMk cId="3046497311" sldId="352"/>
        </pc:sldMkLst>
      </pc:sldChg>
      <pc:sldChg chg="modSp del">
        <pc:chgData name="mhdshiran@outlook.com" userId="97b470faf816c981" providerId="LiveId" clId="{B35C8E9A-454E-4B54-97A3-13B656424544}" dt="2025-04-05T10:26:20.022" v="15135" actId="47"/>
        <pc:sldMkLst>
          <pc:docMk/>
          <pc:sldMk cId="1863972041" sldId="353"/>
        </pc:sldMkLst>
        <pc:spChg chg="mod">
          <ac:chgData name="mhdshiran@outlook.com" userId="97b470faf816c981" providerId="LiveId" clId="{B35C8E9A-454E-4B54-97A3-13B656424544}" dt="2025-04-05T07:01:13.264" v="11956"/>
          <ac:spMkLst>
            <pc:docMk/>
            <pc:sldMk cId="1863972041" sldId="353"/>
            <ac:spMk id="3" creationId="{D1D11597-F7B8-8B6E-FABC-15449480E7F6}"/>
          </ac:spMkLst>
        </pc:spChg>
      </pc:sldChg>
      <pc:sldChg chg="del">
        <pc:chgData name="mhdshiran@outlook.com" userId="97b470faf816c981" providerId="LiveId" clId="{B35C8E9A-454E-4B54-97A3-13B656424544}" dt="2025-04-05T05:23:31.959" v="11023" actId="47"/>
        <pc:sldMkLst>
          <pc:docMk/>
          <pc:sldMk cId="274787238" sldId="355"/>
        </pc:sldMkLst>
      </pc:sldChg>
      <pc:sldChg chg="addSp delSp modSp mod ord">
        <pc:chgData name="mhdshiran@outlook.com" userId="97b470faf816c981" providerId="LiveId" clId="{B35C8E9A-454E-4B54-97A3-13B656424544}" dt="2025-04-05T12:34:28.705" v="18221"/>
        <pc:sldMkLst>
          <pc:docMk/>
          <pc:sldMk cId="1835417436" sldId="357"/>
        </pc:sldMkLst>
        <pc:spChg chg="mod">
          <ac:chgData name="mhdshiran@outlook.com" userId="97b470faf816c981" providerId="LiveId" clId="{B35C8E9A-454E-4B54-97A3-13B656424544}" dt="2025-04-05T08:26:38.009" v="12968" actId="1035"/>
          <ac:spMkLst>
            <pc:docMk/>
            <pc:sldMk cId="1835417436" sldId="357"/>
            <ac:spMk id="4" creationId="{7373BD61-C89D-06C3-AF1B-C87EDE7FC900}"/>
          </ac:spMkLst>
        </pc:spChg>
        <pc:spChg chg="mod">
          <ac:chgData name="mhdshiran@outlook.com" userId="97b470faf816c981" providerId="LiveId" clId="{B35C8E9A-454E-4B54-97A3-13B656424544}" dt="2025-04-05T08:26:38.009" v="12968" actId="1035"/>
          <ac:spMkLst>
            <pc:docMk/>
            <pc:sldMk cId="1835417436" sldId="357"/>
            <ac:spMk id="5" creationId="{5D910CF8-F2C0-C0F0-02B5-95F8E98709DD}"/>
          </ac:spMkLst>
        </pc:spChg>
        <pc:spChg chg="mod">
          <ac:chgData name="mhdshiran@outlook.com" userId="97b470faf816c981" providerId="LiveId" clId="{B35C8E9A-454E-4B54-97A3-13B656424544}" dt="2025-04-05T08:26:38.009" v="12968" actId="1035"/>
          <ac:spMkLst>
            <pc:docMk/>
            <pc:sldMk cId="1835417436" sldId="357"/>
            <ac:spMk id="10" creationId="{60E4AD02-0714-35C5-56B0-D90D8867491F}"/>
          </ac:spMkLst>
        </pc:spChg>
        <pc:spChg chg="mod">
          <ac:chgData name="mhdshiran@outlook.com" userId="97b470faf816c981" providerId="LiveId" clId="{B35C8E9A-454E-4B54-97A3-13B656424544}" dt="2025-04-05T09:17:07.504" v="13685" actId="14100"/>
          <ac:spMkLst>
            <pc:docMk/>
            <pc:sldMk cId="1835417436" sldId="357"/>
            <ac:spMk id="11" creationId="{5D6ED00B-7EC1-56C3-823C-A97F92610110}"/>
          </ac:spMkLst>
        </pc:spChg>
        <pc:spChg chg="add del mod">
          <ac:chgData name="mhdshiran@outlook.com" userId="97b470faf816c981" providerId="LiveId" clId="{B35C8E9A-454E-4B54-97A3-13B656424544}" dt="2025-04-05T08:25:10.945" v="12932" actId="478"/>
          <ac:spMkLst>
            <pc:docMk/>
            <pc:sldMk cId="1835417436" sldId="357"/>
            <ac:spMk id="13" creationId="{709F5B1A-D12E-8EE0-1664-7BFA0102D1AD}"/>
          </ac:spMkLst>
        </pc:spChg>
        <pc:spChg chg="add mod">
          <ac:chgData name="mhdshiran@outlook.com" userId="97b470faf816c981" providerId="LiveId" clId="{B35C8E9A-454E-4B54-97A3-13B656424544}" dt="2025-04-05T08:26:38.009" v="12968" actId="1035"/>
          <ac:spMkLst>
            <pc:docMk/>
            <pc:sldMk cId="1835417436" sldId="357"/>
            <ac:spMk id="24" creationId="{E1305A2C-A3C5-95EA-B8E2-245732795714}"/>
          </ac:spMkLst>
        </pc:spChg>
        <pc:spChg chg="add mod">
          <ac:chgData name="mhdshiran@outlook.com" userId="97b470faf816c981" providerId="LiveId" clId="{B35C8E9A-454E-4B54-97A3-13B656424544}" dt="2025-04-05T08:26:38.009" v="12968" actId="1035"/>
          <ac:spMkLst>
            <pc:docMk/>
            <pc:sldMk cId="1835417436" sldId="357"/>
            <ac:spMk id="25" creationId="{5D38AE4C-BD1A-2D5F-B602-7B693DABFDF5}"/>
          </ac:spMkLst>
        </pc:spChg>
        <pc:spChg chg="add mod">
          <ac:chgData name="mhdshiran@outlook.com" userId="97b470faf816c981" providerId="LiveId" clId="{B35C8E9A-454E-4B54-97A3-13B656424544}" dt="2025-04-05T08:26:38.009" v="12968" actId="1035"/>
          <ac:spMkLst>
            <pc:docMk/>
            <pc:sldMk cId="1835417436" sldId="357"/>
            <ac:spMk id="28" creationId="{163006F6-7A03-C3ED-7096-057C5C4214EE}"/>
          </ac:spMkLst>
        </pc:spChg>
        <pc:spChg chg="add mod ord">
          <ac:chgData name="mhdshiran@outlook.com" userId="97b470faf816c981" providerId="LiveId" clId="{B35C8E9A-454E-4B54-97A3-13B656424544}" dt="2025-04-05T06:55:04.716" v="11902" actId="167"/>
          <ac:spMkLst>
            <pc:docMk/>
            <pc:sldMk cId="1835417436" sldId="357"/>
            <ac:spMk id="45" creationId="{91C3973D-2681-AAF1-5E2A-FA0E57E71B55}"/>
          </ac:spMkLst>
        </pc:spChg>
        <pc:spChg chg="add mod">
          <ac:chgData name="mhdshiran@outlook.com" userId="97b470faf816c981" providerId="LiveId" clId="{B35C8E9A-454E-4B54-97A3-13B656424544}" dt="2025-04-05T12:04:47.899" v="17473" actId="1035"/>
          <ac:spMkLst>
            <pc:docMk/>
            <pc:sldMk cId="1835417436" sldId="357"/>
            <ac:spMk id="61" creationId="{DF77F896-7272-43EC-8578-2B8F492FFA95}"/>
          </ac:spMkLst>
        </pc:spChg>
        <pc:spChg chg="del">
          <ac:chgData name="mhdshiran@outlook.com" userId="97b470faf816c981" providerId="LiveId" clId="{B35C8E9A-454E-4B54-97A3-13B656424544}" dt="2025-04-05T06:11:07.869" v="11647" actId="478"/>
          <ac:spMkLst>
            <pc:docMk/>
            <pc:sldMk cId="1835417436" sldId="357"/>
            <ac:spMk id="140" creationId="{4695256C-5CF5-4AAB-133E-C5BE7EB5A3A2}"/>
          </ac:spMkLst>
        </pc:spChg>
        <pc:picChg chg="add mod">
          <ac:chgData name="mhdshiran@outlook.com" userId="97b470faf816c981" providerId="LiveId" clId="{B35C8E9A-454E-4B54-97A3-13B656424544}" dt="2025-04-05T12:34:28.705" v="18221"/>
          <ac:picMkLst>
            <pc:docMk/>
            <pc:sldMk cId="1835417436" sldId="357"/>
            <ac:picMk id="3" creationId="{50BC2155-AE9E-FE1E-945F-67CA27113CE5}"/>
          </ac:picMkLst>
        </pc:picChg>
        <pc:cxnChg chg="add mod">
          <ac:chgData name="mhdshiran@outlook.com" userId="97b470faf816c981" providerId="LiveId" clId="{B35C8E9A-454E-4B54-97A3-13B656424544}" dt="2025-04-05T10:04:10.949" v="14465" actId="14100"/>
          <ac:cxnSpMkLst>
            <pc:docMk/>
            <pc:sldMk cId="1835417436" sldId="357"/>
            <ac:cxnSpMk id="2" creationId="{24A481D9-54D6-7583-DAE6-3B870959E3DB}"/>
          </ac:cxnSpMkLst>
        </pc:cxnChg>
        <pc:cxnChg chg="mod">
          <ac:chgData name="mhdshiran@outlook.com" userId="97b470faf816c981" providerId="LiveId" clId="{B35C8E9A-454E-4B54-97A3-13B656424544}" dt="2025-04-05T09:17:07.504" v="13685" actId="14100"/>
          <ac:cxnSpMkLst>
            <pc:docMk/>
            <pc:sldMk cId="1835417436" sldId="357"/>
            <ac:cxnSpMk id="12" creationId="{03AAEE30-DD16-8ABC-3C11-86033BA52B3A}"/>
          </ac:cxnSpMkLst>
        </pc:cxnChg>
        <pc:cxnChg chg="add mod">
          <ac:chgData name="mhdshiran@outlook.com" userId="97b470faf816c981" providerId="LiveId" clId="{B35C8E9A-454E-4B54-97A3-13B656424544}" dt="2025-04-05T09:17:07.504" v="13685" actId="14100"/>
          <ac:cxnSpMkLst>
            <pc:docMk/>
            <pc:sldMk cId="1835417436" sldId="357"/>
            <ac:cxnSpMk id="15" creationId="{CD05DE7E-61B3-C9EF-FAFC-0753920D32E2}"/>
          </ac:cxnSpMkLst>
        </pc:cxnChg>
        <pc:cxnChg chg="add mod">
          <ac:chgData name="mhdshiran@outlook.com" userId="97b470faf816c981" providerId="LiveId" clId="{B35C8E9A-454E-4B54-97A3-13B656424544}" dt="2025-04-05T09:17:07.504" v="13685" actId="14100"/>
          <ac:cxnSpMkLst>
            <pc:docMk/>
            <pc:sldMk cId="1835417436" sldId="357"/>
            <ac:cxnSpMk id="16" creationId="{D4A2FCEB-183F-EF0E-5A2E-21FFB9890E57}"/>
          </ac:cxnSpMkLst>
        </pc:cxnChg>
        <pc:cxnChg chg="add del mod">
          <ac:chgData name="mhdshiran@outlook.com" userId="97b470faf816c981" providerId="LiveId" clId="{B35C8E9A-454E-4B54-97A3-13B656424544}" dt="2025-04-05T10:03:50.563" v="14459" actId="478"/>
          <ac:cxnSpMkLst>
            <pc:docMk/>
            <pc:sldMk cId="1835417436" sldId="357"/>
            <ac:cxnSpMk id="19" creationId="{28887398-6A2E-7329-5065-FF9F593C4965}"/>
          </ac:cxnSpMkLst>
        </pc:cxnChg>
        <pc:cxnChg chg="add mod">
          <ac:chgData name="mhdshiran@outlook.com" userId="97b470faf816c981" providerId="LiveId" clId="{B35C8E9A-454E-4B54-97A3-13B656424544}" dt="2025-04-05T06:53:22.778" v="11884" actId="1036"/>
          <ac:cxnSpMkLst>
            <pc:docMk/>
            <pc:sldMk cId="1835417436" sldId="357"/>
            <ac:cxnSpMk id="29" creationId="{79B998A4-82C8-0355-10C6-8F59643E1410}"/>
          </ac:cxnSpMkLst>
        </pc:cxnChg>
        <pc:cxnChg chg="add mod">
          <ac:chgData name="mhdshiran@outlook.com" userId="97b470faf816c981" providerId="LiveId" clId="{B35C8E9A-454E-4B54-97A3-13B656424544}" dt="2025-04-05T08:26:38.009" v="12968" actId="1035"/>
          <ac:cxnSpMkLst>
            <pc:docMk/>
            <pc:sldMk cId="1835417436" sldId="357"/>
            <ac:cxnSpMk id="32" creationId="{72352420-2AF5-DC4B-8985-BAE313B27C46}"/>
          </ac:cxnSpMkLst>
        </pc:cxnChg>
        <pc:cxnChg chg="add mod">
          <ac:chgData name="mhdshiran@outlook.com" userId="97b470faf816c981" providerId="LiveId" clId="{B35C8E9A-454E-4B54-97A3-13B656424544}" dt="2025-04-05T06:53:22.778" v="11884" actId="1036"/>
          <ac:cxnSpMkLst>
            <pc:docMk/>
            <pc:sldMk cId="1835417436" sldId="357"/>
            <ac:cxnSpMk id="35" creationId="{DACD9AAD-D524-F77D-5C94-4EDB09C19478}"/>
          </ac:cxnSpMkLst>
        </pc:cxnChg>
        <pc:cxnChg chg="add mod">
          <ac:chgData name="mhdshiran@outlook.com" userId="97b470faf816c981" providerId="LiveId" clId="{B35C8E9A-454E-4B54-97A3-13B656424544}" dt="2025-04-05T08:26:38.009" v="12968" actId="1035"/>
          <ac:cxnSpMkLst>
            <pc:docMk/>
            <pc:sldMk cId="1835417436" sldId="357"/>
            <ac:cxnSpMk id="38" creationId="{ADCE986C-984C-86AF-7C0C-8D2513883CDD}"/>
          </ac:cxnSpMkLst>
        </pc:cxnChg>
        <pc:cxnChg chg="add mod">
          <ac:chgData name="mhdshiran@outlook.com" userId="97b470faf816c981" providerId="LiveId" clId="{B35C8E9A-454E-4B54-97A3-13B656424544}" dt="2025-04-05T06:55:15.309" v="11904" actId="14100"/>
          <ac:cxnSpMkLst>
            <pc:docMk/>
            <pc:sldMk cId="1835417436" sldId="357"/>
            <ac:cxnSpMk id="41" creationId="{2C58DC9E-5312-B7E1-EA32-810014A554D3}"/>
          </ac:cxnSpMkLst>
        </pc:cxnChg>
        <pc:cxnChg chg="add mod">
          <ac:chgData name="mhdshiran@outlook.com" userId="97b470faf816c981" providerId="LiveId" clId="{B35C8E9A-454E-4B54-97A3-13B656424544}" dt="2025-04-05T08:26:38.009" v="12968" actId="1035"/>
          <ac:cxnSpMkLst>
            <pc:docMk/>
            <pc:sldMk cId="1835417436" sldId="357"/>
            <ac:cxnSpMk id="46" creationId="{7FBA45EF-38DD-C07E-9345-D948BEF06C50}"/>
          </ac:cxnSpMkLst>
        </pc:cxnChg>
        <pc:cxnChg chg="del mod">
          <ac:chgData name="mhdshiran@outlook.com" userId="97b470faf816c981" providerId="LiveId" clId="{B35C8E9A-454E-4B54-97A3-13B656424544}" dt="2025-04-05T06:10:55.881" v="11646" actId="478"/>
          <ac:cxnSpMkLst>
            <pc:docMk/>
            <pc:sldMk cId="1835417436" sldId="357"/>
            <ac:cxnSpMk id="138" creationId="{009CCCF3-BCC7-9E3D-8773-73805DF74DF7}"/>
          </ac:cxnSpMkLst>
        </pc:cxnChg>
      </pc:sldChg>
      <pc:sldChg chg="add del">
        <pc:chgData name="mhdshiran@outlook.com" userId="97b470faf816c981" providerId="LiveId" clId="{B35C8E9A-454E-4B54-97A3-13B656424544}" dt="2025-04-05T12:37:46.639" v="18273" actId="47"/>
        <pc:sldMkLst>
          <pc:docMk/>
          <pc:sldMk cId="1302855465" sldId="358"/>
        </pc:sldMkLst>
      </pc:sldChg>
      <pc:sldChg chg="modSp add del mod modShow">
        <pc:chgData name="mhdshiran@outlook.com" userId="97b470faf816c981" providerId="LiveId" clId="{B35C8E9A-454E-4B54-97A3-13B656424544}" dt="2025-04-05T10:26:58.618" v="15141" actId="47"/>
        <pc:sldMkLst>
          <pc:docMk/>
          <pc:sldMk cId="3448980747" sldId="359"/>
        </pc:sldMkLst>
        <pc:spChg chg="mod">
          <ac:chgData name="mhdshiran@outlook.com" userId="97b470faf816c981" providerId="LiveId" clId="{B35C8E9A-454E-4B54-97A3-13B656424544}" dt="2025-04-05T07:01:13.264" v="11956"/>
          <ac:spMkLst>
            <pc:docMk/>
            <pc:sldMk cId="3448980747" sldId="359"/>
            <ac:spMk id="12" creationId="{02469D7C-FD62-5C81-6112-E00C3B5973F8}"/>
          </ac:spMkLst>
        </pc:spChg>
      </pc:sldChg>
      <pc:sldChg chg="addSp delSp modSp add mod ord modNotesTx">
        <pc:chgData name="mhdshiran@outlook.com" userId="97b470faf816c981" providerId="LiveId" clId="{B35C8E9A-454E-4B54-97A3-13B656424544}" dt="2025-04-05T12:34:22.613" v="18217"/>
        <pc:sldMkLst>
          <pc:docMk/>
          <pc:sldMk cId="4130325103" sldId="360"/>
        </pc:sldMkLst>
        <pc:spChg chg="add del mod">
          <ac:chgData name="mhdshiran@outlook.com" userId="97b470faf816c981" providerId="LiveId" clId="{B35C8E9A-454E-4B54-97A3-13B656424544}" dt="2025-04-05T07:24:42.977" v="12355" actId="478"/>
          <ac:spMkLst>
            <pc:docMk/>
            <pc:sldMk cId="4130325103" sldId="360"/>
            <ac:spMk id="2" creationId="{AD2F43E9-0436-2447-89F1-3A0C7F5A92A1}"/>
          </ac:spMkLst>
        </pc:spChg>
        <pc:spChg chg="add del mod">
          <ac:chgData name="mhdshiran@outlook.com" userId="97b470faf816c981" providerId="LiveId" clId="{B35C8E9A-454E-4B54-97A3-13B656424544}" dt="2025-04-05T07:24:42.977" v="12355" actId="478"/>
          <ac:spMkLst>
            <pc:docMk/>
            <pc:sldMk cId="4130325103" sldId="360"/>
            <ac:spMk id="3" creationId="{E23C088A-EE1D-D68B-F3EE-235254D1E4F4}"/>
          </ac:spMkLst>
        </pc:spChg>
        <pc:spChg chg="mod">
          <ac:chgData name="mhdshiran@outlook.com" userId="97b470faf816c981" providerId="LiveId" clId="{B35C8E9A-454E-4B54-97A3-13B656424544}" dt="2025-04-05T08:05:53.335" v="12715" actId="113"/>
          <ac:spMkLst>
            <pc:docMk/>
            <pc:sldMk cId="4130325103" sldId="360"/>
            <ac:spMk id="12" creationId="{CCB04528-D902-CA55-2559-A164A7C2DF54}"/>
          </ac:spMkLst>
        </pc:spChg>
        <pc:spChg chg="add">
          <ac:chgData name="mhdshiran@outlook.com" userId="97b470faf816c981" providerId="LiveId" clId="{B35C8E9A-454E-4B54-97A3-13B656424544}" dt="2025-04-05T07:22:32.954" v="12283"/>
          <ac:spMkLst>
            <pc:docMk/>
            <pc:sldMk cId="4130325103" sldId="360"/>
            <ac:spMk id="14" creationId="{E88BB6F0-7FE8-A92A-A6AE-FF835E106AC9}"/>
          </ac:spMkLst>
        </pc:spChg>
        <pc:spChg chg="mod">
          <ac:chgData name="mhdshiran@outlook.com" userId="97b470faf816c981" providerId="LiveId" clId="{B35C8E9A-454E-4B54-97A3-13B656424544}" dt="2025-04-05T08:07:38.298" v="12727" actId="20577"/>
          <ac:spMkLst>
            <pc:docMk/>
            <pc:sldMk cId="4130325103" sldId="360"/>
            <ac:spMk id="17" creationId="{B4A5CB3A-C4CB-07E4-8055-6481DBE5F627}"/>
          </ac:spMkLst>
        </pc:spChg>
        <pc:spChg chg="mod">
          <ac:chgData name="mhdshiran@outlook.com" userId="97b470faf816c981" providerId="LiveId" clId="{B35C8E9A-454E-4B54-97A3-13B656424544}" dt="2025-04-05T08:06:41.345" v="12723" actId="20577"/>
          <ac:spMkLst>
            <pc:docMk/>
            <pc:sldMk cId="4130325103" sldId="360"/>
            <ac:spMk id="23" creationId="{00FB87D6-4201-579B-FF56-B4A996E7D808}"/>
          </ac:spMkLst>
        </pc:spChg>
        <pc:spChg chg="mod">
          <ac:chgData name="mhdshiran@outlook.com" userId="97b470faf816c981" providerId="LiveId" clId="{B35C8E9A-454E-4B54-97A3-13B656424544}" dt="2025-04-05T08:05:42.669" v="12713" actId="403"/>
          <ac:spMkLst>
            <pc:docMk/>
            <pc:sldMk cId="4130325103" sldId="360"/>
            <ac:spMk id="24" creationId="{6597C003-6835-BF0F-51F9-6E9BC5DF8E1B}"/>
          </ac:spMkLst>
        </pc:spChg>
        <pc:spChg chg="add mod">
          <ac:chgData name="mhdshiran@outlook.com" userId="97b470faf816c981" providerId="LiveId" clId="{B35C8E9A-454E-4B54-97A3-13B656424544}" dt="2025-04-05T08:03:18.714" v="12611"/>
          <ac:spMkLst>
            <pc:docMk/>
            <pc:sldMk cId="4130325103" sldId="360"/>
            <ac:spMk id="27" creationId="{31B99DC1-1238-B00D-2C30-F4550E953B1A}"/>
          </ac:spMkLst>
        </pc:spChg>
        <pc:spChg chg="add mod">
          <ac:chgData name="mhdshiran@outlook.com" userId="97b470faf816c981" providerId="LiveId" clId="{B35C8E9A-454E-4B54-97A3-13B656424544}" dt="2025-04-05T08:04:29.047" v="12690"/>
          <ac:spMkLst>
            <pc:docMk/>
            <pc:sldMk cId="4130325103" sldId="360"/>
            <ac:spMk id="28" creationId="{3A805106-DCD2-47F7-E158-83F43E8FF31A}"/>
          </ac:spMkLst>
        </pc:spChg>
        <pc:spChg chg="add mod">
          <ac:chgData name="mhdshiran@outlook.com" userId="97b470faf816c981" providerId="LiveId" clId="{B35C8E9A-454E-4B54-97A3-13B656424544}" dt="2025-04-05T08:08:43.136" v="12741"/>
          <ac:spMkLst>
            <pc:docMk/>
            <pc:sldMk cId="4130325103" sldId="360"/>
            <ac:spMk id="31" creationId="{A0DBF39A-5A70-1186-4116-D4038B13A77B}"/>
          </ac:spMkLst>
        </pc:spChg>
        <pc:spChg chg="del">
          <ac:chgData name="mhdshiran@outlook.com" userId="97b470faf816c981" providerId="LiveId" clId="{B35C8E9A-454E-4B54-97A3-13B656424544}" dt="2025-04-05T05:29:32.636" v="11061" actId="478"/>
          <ac:spMkLst>
            <pc:docMk/>
            <pc:sldMk cId="4130325103" sldId="360"/>
            <ac:spMk id="32" creationId="{FC684AE1-C23C-0F40-3944-DF8C79303AF3}"/>
          </ac:spMkLst>
        </pc:spChg>
        <pc:spChg chg="mod">
          <ac:chgData name="mhdshiran@outlook.com" userId="97b470faf816c981" providerId="LiveId" clId="{B35C8E9A-454E-4B54-97A3-13B656424544}" dt="2025-04-05T07:24:48.107" v="12370" actId="1036"/>
          <ac:spMkLst>
            <pc:docMk/>
            <pc:sldMk cId="4130325103" sldId="360"/>
            <ac:spMk id="56" creationId="{11A8EF24-6469-6794-D8DA-53012463EDA4}"/>
          </ac:spMkLst>
        </pc:spChg>
        <pc:spChg chg="add del mod">
          <ac:chgData name="mhdshiran@outlook.com" userId="97b470faf816c981" providerId="LiveId" clId="{B35C8E9A-454E-4B54-97A3-13B656424544}" dt="2025-04-05T09:53:01.788" v="14403" actId="6549"/>
          <ac:spMkLst>
            <pc:docMk/>
            <pc:sldMk cId="4130325103" sldId="360"/>
            <ac:spMk id="60" creationId="{E39053AB-EF47-13B5-A24B-36AB9EEF5735}"/>
          </ac:spMkLst>
        </pc:spChg>
        <pc:spChg chg="mod">
          <ac:chgData name="mhdshiran@outlook.com" userId="97b470faf816c981" providerId="LiveId" clId="{B35C8E9A-454E-4B54-97A3-13B656424544}" dt="2025-04-05T08:05:42.669" v="12713" actId="403"/>
          <ac:spMkLst>
            <pc:docMk/>
            <pc:sldMk cId="4130325103" sldId="360"/>
            <ac:spMk id="62" creationId="{2783039B-A6EC-2271-B5AD-7A257727BAA0}"/>
          </ac:spMkLst>
        </pc:spChg>
        <pc:spChg chg="mod">
          <ac:chgData name="mhdshiran@outlook.com" userId="97b470faf816c981" providerId="LiveId" clId="{B35C8E9A-454E-4B54-97A3-13B656424544}" dt="2025-04-05T07:24:48.107" v="12370" actId="1036"/>
          <ac:spMkLst>
            <pc:docMk/>
            <pc:sldMk cId="4130325103" sldId="360"/>
            <ac:spMk id="63" creationId="{824F71DC-DB91-4F5E-8FD3-5E087E01E2D8}"/>
          </ac:spMkLst>
        </pc:spChg>
        <pc:spChg chg="mod">
          <ac:chgData name="mhdshiran@outlook.com" userId="97b470faf816c981" providerId="LiveId" clId="{B35C8E9A-454E-4B54-97A3-13B656424544}" dt="2025-04-05T07:24:48.107" v="12370" actId="1036"/>
          <ac:spMkLst>
            <pc:docMk/>
            <pc:sldMk cId="4130325103" sldId="360"/>
            <ac:spMk id="64" creationId="{3081410B-AD96-694E-C710-244A236D5F62}"/>
          </ac:spMkLst>
        </pc:spChg>
        <pc:spChg chg="del">
          <ac:chgData name="mhdshiran@outlook.com" userId="97b470faf816c981" providerId="LiveId" clId="{B35C8E9A-454E-4B54-97A3-13B656424544}" dt="2025-04-05T05:29:44.603" v="11064" actId="478"/>
          <ac:spMkLst>
            <pc:docMk/>
            <pc:sldMk cId="4130325103" sldId="360"/>
            <ac:spMk id="65" creationId="{2D95CF51-D578-91B3-564F-C93EDEDD6ED8}"/>
          </ac:spMkLst>
        </pc:spChg>
        <pc:spChg chg="mod">
          <ac:chgData name="mhdshiran@outlook.com" userId="97b470faf816c981" providerId="LiveId" clId="{B35C8E9A-454E-4B54-97A3-13B656424544}" dt="2025-04-05T08:07:48.671" v="12731" actId="20577"/>
          <ac:spMkLst>
            <pc:docMk/>
            <pc:sldMk cId="4130325103" sldId="360"/>
            <ac:spMk id="66" creationId="{517F1C42-7E97-FD2D-F6FA-DF088F4A1199}"/>
          </ac:spMkLst>
        </pc:spChg>
        <pc:grpChg chg="del">
          <ac:chgData name="mhdshiran@outlook.com" userId="97b470faf816c981" providerId="LiveId" clId="{B35C8E9A-454E-4B54-97A3-13B656424544}" dt="2025-04-05T05:29:32.636" v="11061" actId="478"/>
          <ac:grpSpMkLst>
            <pc:docMk/>
            <pc:sldMk cId="4130325103" sldId="360"/>
            <ac:grpSpMk id="18" creationId="{0CC827BD-17A3-FEDF-77A7-41D9706D376B}"/>
          </ac:grpSpMkLst>
        </pc:grpChg>
        <pc:grpChg chg="del">
          <ac:chgData name="mhdshiran@outlook.com" userId="97b470faf816c981" providerId="LiveId" clId="{B35C8E9A-454E-4B54-97A3-13B656424544}" dt="2025-04-05T05:29:32.636" v="11061" actId="478"/>
          <ac:grpSpMkLst>
            <pc:docMk/>
            <pc:sldMk cId="4130325103" sldId="360"/>
            <ac:grpSpMk id="19" creationId="{70C516C3-E400-DC32-559D-DD09A27A414E}"/>
          </ac:grpSpMkLst>
        </pc:grpChg>
        <pc:grpChg chg="del">
          <ac:chgData name="mhdshiran@outlook.com" userId="97b470faf816c981" providerId="LiveId" clId="{B35C8E9A-454E-4B54-97A3-13B656424544}" dt="2025-04-05T05:29:32.636" v="11061" actId="478"/>
          <ac:grpSpMkLst>
            <pc:docMk/>
            <pc:sldMk cId="4130325103" sldId="360"/>
            <ac:grpSpMk id="29" creationId="{6FAE62C6-FA2C-8B4E-9566-B827AA266775}"/>
          </ac:grpSpMkLst>
        </pc:grpChg>
        <pc:grpChg chg="del">
          <ac:chgData name="mhdshiran@outlook.com" userId="97b470faf816c981" providerId="LiveId" clId="{B35C8E9A-454E-4B54-97A3-13B656424544}" dt="2025-04-05T05:29:32.636" v="11061" actId="478"/>
          <ac:grpSpMkLst>
            <pc:docMk/>
            <pc:sldMk cId="4130325103" sldId="360"/>
            <ac:grpSpMk id="30" creationId="{418909B0-EA45-9CF6-11C1-18342D88D89A}"/>
          </ac:grpSpMkLst>
        </pc:grpChg>
        <pc:picChg chg="add mod">
          <ac:chgData name="mhdshiran@outlook.com" userId="97b470faf816c981" providerId="LiveId" clId="{B35C8E9A-454E-4B54-97A3-13B656424544}" dt="2025-04-05T12:34:22.613" v="18217"/>
          <ac:picMkLst>
            <pc:docMk/>
            <pc:sldMk cId="4130325103" sldId="360"/>
            <ac:picMk id="2" creationId="{4012E835-10D6-385C-3CB0-635FF730004F}"/>
          </ac:picMkLst>
        </pc:picChg>
        <pc:picChg chg="mod">
          <ac:chgData name="mhdshiran@outlook.com" userId="97b470faf816c981" providerId="LiveId" clId="{B35C8E9A-454E-4B54-97A3-13B656424544}" dt="2025-04-05T10:03:37.327" v="14458" actId="1035"/>
          <ac:picMkLst>
            <pc:docMk/>
            <pc:sldMk cId="4130325103" sldId="360"/>
            <ac:picMk id="4" creationId="{2E835869-12DC-F8DF-12EE-28514B09BF12}"/>
          </ac:picMkLst>
        </pc:picChg>
        <pc:picChg chg="del">
          <ac:chgData name="mhdshiran@outlook.com" userId="97b470faf816c981" providerId="LiveId" clId="{B35C8E9A-454E-4B54-97A3-13B656424544}" dt="2025-04-05T05:36:36.461" v="11255" actId="478"/>
          <ac:picMkLst>
            <pc:docMk/>
            <pc:sldMk cId="4130325103" sldId="360"/>
            <ac:picMk id="5" creationId="{CC7E6A8F-DFE5-E188-6286-52A9AC4B1C33}"/>
          </ac:picMkLst>
        </pc:picChg>
        <pc:picChg chg="mod">
          <ac:chgData name="mhdshiran@outlook.com" userId="97b470faf816c981" providerId="LiveId" clId="{B35C8E9A-454E-4B54-97A3-13B656424544}" dt="2025-04-05T10:03:21.346" v="14432" actId="14100"/>
          <ac:picMkLst>
            <pc:docMk/>
            <pc:sldMk cId="4130325103" sldId="360"/>
            <ac:picMk id="7" creationId="{D3983793-292C-0AB4-928F-585D3917953F}"/>
          </ac:picMkLst>
        </pc:picChg>
        <pc:picChg chg="del mod">
          <ac:chgData name="mhdshiran@outlook.com" userId="97b470faf816c981" providerId="LiveId" clId="{B35C8E9A-454E-4B54-97A3-13B656424544}" dt="2025-04-05T09:56:30.636" v="14404" actId="478"/>
          <ac:picMkLst>
            <pc:docMk/>
            <pc:sldMk cId="4130325103" sldId="360"/>
            <ac:picMk id="10" creationId="{35BD50A2-4B70-8741-B30E-1230257E4282}"/>
          </ac:picMkLst>
        </pc:picChg>
        <pc:picChg chg="mod">
          <ac:chgData name="mhdshiran@outlook.com" userId="97b470faf816c981" providerId="LiveId" clId="{B35C8E9A-454E-4B54-97A3-13B656424544}" dt="2025-04-05T08:02:12.557" v="12491" actId="14100"/>
          <ac:picMkLst>
            <pc:docMk/>
            <pc:sldMk cId="4130325103" sldId="360"/>
            <ac:picMk id="11" creationId="{EADA5475-283E-7CCB-D110-DC92B963B3DA}"/>
          </ac:picMkLst>
        </pc:picChg>
        <pc:picChg chg="mod">
          <ac:chgData name="mhdshiran@outlook.com" userId="97b470faf816c981" providerId="LiveId" clId="{B35C8E9A-454E-4B54-97A3-13B656424544}" dt="2025-04-05T11:41:33.608" v="16990" actId="1037"/>
          <ac:picMkLst>
            <pc:docMk/>
            <pc:sldMk cId="4130325103" sldId="360"/>
            <ac:picMk id="13" creationId="{1ACD3884-718A-4F64-993B-3B4FE66382CF}"/>
          </ac:picMkLst>
        </pc:picChg>
      </pc:sldChg>
      <pc:sldChg chg="delSp modSp add del mod">
        <pc:chgData name="mhdshiran@outlook.com" userId="97b470faf816c981" providerId="LiveId" clId="{B35C8E9A-454E-4B54-97A3-13B656424544}" dt="2025-04-05T05:56:19.463" v="11312" actId="47"/>
        <pc:sldMkLst>
          <pc:docMk/>
          <pc:sldMk cId="3688136601" sldId="361"/>
        </pc:sldMkLst>
        <pc:spChg chg="del">
          <ac:chgData name="mhdshiran@outlook.com" userId="97b470faf816c981" providerId="LiveId" clId="{B35C8E9A-454E-4B54-97A3-13B656424544}" dt="2025-04-05T05:56:05.572" v="11302" actId="478"/>
          <ac:spMkLst>
            <pc:docMk/>
            <pc:sldMk cId="3688136601" sldId="361"/>
            <ac:spMk id="2" creationId="{508F57A3-B170-F66A-3EBB-CA4A15A0EB9B}"/>
          </ac:spMkLst>
        </pc:spChg>
        <pc:spChg chg="del">
          <ac:chgData name="mhdshiran@outlook.com" userId="97b470faf816c981" providerId="LiveId" clId="{B35C8E9A-454E-4B54-97A3-13B656424544}" dt="2025-04-05T05:56:05.572" v="11302" actId="478"/>
          <ac:spMkLst>
            <pc:docMk/>
            <pc:sldMk cId="3688136601" sldId="361"/>
            <ac:spMk id="3" creationId="{F51EBE4E-8EC4-7615-8B3D-BD7D28B45E10}"/>
          </ac:spMkLst>
        </pc:spChg>
        <pc:spChg chg="del">
          <ac:chgData name="mhdshiran@outlook.com" userId="97b470faf816c981" providerId="LiveId" clId="{B35C8E9A-454E-4B54-97A3-13B656424544}" dt="2025-04-05T05:56:05.572" v="11302" actId="478"/>
          <ac:spMkLst>
            <pc:docMk/>
            <pc:sldMk cId="3688136601" sldId="361"/>
            <ac:spMk id="12" creationId="{17AB8A2A-3B0B-23A2-920A-F761086E8282}"/>
          </ac:spMkLst>
        </pc:spChg>
        <pc:spChg chg="del">
          <ac:chgData name="mhdshiran@outlook.com" userId="97b470faf816c981" providerId="LiveId" clId="{B35C8E9A-454E-4B54-97A3-13B656424544}" dt="2025-04-05T05:56:05.572" v="11302" actId="478"/>
          <ac:spMkLst>
            <pc:docMk/>
            <pc:sldMk cId="3688136601" sldId="361"/>
            <ac:spMk id="14" creationId="{4C5FF25B-7512-638B-EAD3-7247D3007EE6}"/>
          </ac:spMkLst>
        </pc:spChg>
        <pc:spChg chg="del">
          <ac:chgData name="mhdshiran@outlook.com" userId="97b470faf816c981" providerId="LiveId" clId="{B35C8E9A-454E-4B54-97A3-13B656424544}" dt="2025-04-05T05:56:05.572" v="11302" actId="478"/>
          <ac:spMkLst>
            <pc:docMk/>
            <pc:sldMk cId="3688136601" sldId="361"/>
            <ac:spMk id="17" creationId="{D506F38F-0847-2185-9381-4D6E73924C5D}"/>
          </ac:spMkLst>
        </pc:spChg>
        <pc:spChg chg="del">
          <ac:chgData name="mhdshiran@outlook.com" userId="97b470faf816c981" providerId="LiveId" clId="{B35C8E9A-454E-4B54-97A3-13B656424544}" dt="2025-04-05T05:56:05.572" v="11302" actId="478"/>
          <ac:spMkLst>
            <pc:docMk/>
            <pc:sldMk cId="3688136601" sldId="361"/>
            <ac:spMk id="28" creationId="{BB6D8FE8-59D0-07C1-B368-3584463BC0F0}"/>
          </ac:spMkLst>
        </pc:spChg>
        <pc:spChg chg="del">
          <ac:chgData name="mhdshiran@outlook.com" userId="97b470faf816c981" providerId="LiveId" clId="{B35C8E9A-454E-4B54-97A3-13B656424544}" dt="2025-04-05T05:56:11.385" v="11308" actId="478"/>
          <ac:spMkLst>
            <pc:docMk/>
            <pc:sldMk cId="3688136601" sldId="361"/>
            <ac:spMk id="32" creationId="{4C72DBBE-0B3F-28F1-9A92-F6C3A79A9192}"/>
          </ac:spMkLst>
        </pc:spChg>
        <pc:spChg chg="del">
          <ac:chgData name="mhdshiran@outlook.com" userId="97b470faf816c981" providerId="LiveId" clId="{B35C8E9A-454E-4B54-97A3-13B656424544}" dt="2025-04-05T05:56:05.572" v="11302" actId="478"/>
          <ac:spMkLst>
            <pc:docMk/>
            <pc:sldMk cId="3688136601" sldId="361"/>
            <ac:spMk id="34" creationId="{34FE3E67-061C-99FA-24E8-A2FAF22E5B29}"/>
          </ac:spMkLst>
        </pc:spChg>
        <pc:spChg chg="del">
          <ac:chgData name="mhdshiran@outlook.com" userId="97b470faf816c981" providerId="LiveId" clId="{B35C8E9A-454E-4B54-97A3-13B656424544}" dt="2025-04-05T05:56:05.572" v="11302" actId="478"/>
          <ac:spMkLst>
            <pc:docMk/>
            <pc:sldMk cId="3688136601" sldId="361"/>
            <ac:spMk id="40" creationId="{B9552D6C-4706-CF20-3D62-917C60F1EA3C}"/>
          </ac:spMkLst>
        </pc:spChg>
        <pc:spChg chg="del">
          <ac:chgData name="mhdshiran@outlook.com" userId="97b470faf816c981" providerId="LiveId" clId="{B35C8E9A-454E-4B54-97A3-13B656424544}" dt="2025-04-05T05:56:05.572" v="11302" actId="478"/>
          <ac:spMkLst>
            <pc:docMk/>
            <pc:sldMk cId="3688136601" sldId="361"/>
            <ac:spMk id="48" creationId="{02813CDC-C861-B4D2-EB82-5A8795C5E8C2}"/>
          </ac:spMkLst>
        </pc:spChg>
        <pc:spChg chg="mod">
          <ac:chgData name="mhdshiran@outlook.com" userId="97b470faf816c981" providerId="LiveId" clId="{B35C8E9A-454E-4B54-97A3-13B656424544}" dt="2025-04-05T05:56:08.308" v="11307" actId="20577"/>
          <ac:spMkLst>
            <pc:docMk/>
            <pc:sldMk cId="3688136601" sldId="361"/>
            <ac:spMk id="51" creationId="{F552A55A-12BB-C67E-FB90-359206D5AEA0}"/>
          </ac:spMkLst>
        </pc:spChg>
        <pc:spChg chg="del">
          <ac:chgData name="mhdshiran@outlook.com" userId="97b470faf816c981" providerId="LiveId" clId="{B35C8E9A-454E-4B54-97A3-13B656424544}" dt="2025-04-05T05:56:05.572" v="11302" actId="478"/>
          <ac:spMkLst>
            <pc:docMk/>
            <pc:sldMk cId="3688136601" sldId="361"/>
            <ac:spMk id="56" creationId="{08B3D7BD-7AD6-AE4A-3883-7934F81B49FF}"/>
          </ac:spMkLst>
        </pc:spChg>
        <pc:grpChg chg="del">
          <ac:chgData name="mhdshiran@outlook.com" userId="97b470faf816c981" providerId="LiveId" clId="{B35C8E9A-454E-4B54-97A3-13B656424544}" dt="2025-04-05T05:56:11.385" v="11308" actId="478"/>
          <ac:grpSpMkLst>
            <pc:docMk/>
            <pc:sldMk cId="3688136601" sldId="361"/>
            <ac:grpSpMk id="18" creationId="{098679B5-1B6F-848A-9404-9D1B1D90CA0B}"/>
          </ac:grpSpMkLst>
        </pc:grpChg>
        <pc:grpChg chg="del">
          <ac:chgData name="mhdshiran@outlook.com" userId="97b470faf816c981" providerId="LiveId" clId="{B35C8E9A-454E-4B54-97A3-13B656424544}" dt="2025-04-05T05:56:11.385" v="11308" actId="478"/>
          <ac:grpSpMkLst>
            <pc:docMk/>
            <pc:sldMk cId="3688136601" sldId="361"/>
            <ac:grpSpMk id="19" creationId="{545CB40A-8441-985B-BF4C-76B3CAC7E58C}"/>
          </ac:grpSpMkLst>
        </pc:grpChg>
        <pc:grpChg chg="del">
          <ac:chgData name="mhdshiran@outlook.com" userId="97b470faf816c981" providerId="LiveId" clId="{B35C8E9A-454E-4B54-97A3-13B656424544}" dt="2025-04-05T05:56:11.385" v="11308" actId="478"/>
          <ac:grpSpMkLst>
            <pc:docMk/>
            <pc:sldMk cId="3688136601" sldId="361"/>
            <ac:grpSpMk id="29" creationId="{2BB1C1C8-D2C9-2CDB-C066-2295DEEDC085}"/>
          </ac:grpSpMkLst>
        </pc:grpChg>
        <pc:grpChg chg="del">
          <ac:chgData name="mhdshiran@outlook.com" userId="97b470faf816c981" providerId="LiveId" clId="{B35C8E9A-454E-4B54-97A3-13B656424544}" dt="2025-04-05T05:56:11.385" v="11308" actId="478"/>
          <ac:grpSpMkLst>
            <pc:docMk/>
            <pc:sldMk cId="3688136601" sldId="361"/>
            <ac:grpSpMk id="30" creationId="{3A9F8BBE-D996-D86B-E789-1B5405F04B54}"/>
          </ac:grpSpMkLst>
        </pc:grpChg>
      </pc:sldChg>
      <pc:sldChg chg="addSp delSp modSp add mod ord">
        <pc:chgData name="mhdshiran@outlook.com" userId="97b470faf816c981" providerId="LiveId" clId="{B35C8E9A-454E-4B54-97A3-13B656424544}" dt="2025-04-05T12:35:27.812" v="18243" actId="6549"/>
        <pc:sldMkLst>
          <pc:docMk/>
          <pc:sldMk cId="3651262303" sldId="362"/>
        </pc:sldMkLst>
        <pc:spChg chg="del">
          <ac:chgData name="mhdshiran@outlook.com" userId="97b470faf816c981" providerId="LiveId" clId="{B35C8E9A-454E-4B54-97A3-13B656424544}" dt="2025-04-05T07:59:14.011" v="12486" actId="478"/>
          <ac:spMkLst>
            <pc:docMk/>
            <pc:sldMk cId="3651262303" sldId="362"/>
            <ac:spMk id="2" creationId="{167EA9EA-9DC6-6DD2-2ED8-14F085ACD242}"/>
          </ac:spMkLst>
        </pc:spChg>
        <pc:spChg chg="add mod">
          <ac:chgData name="mhdshiran@outlook.com" userId="97b470faf816c981" providerId="LiveId" clId="{B35C8E9A-454E-4B54-97A3-13B656424544}" dt="2025-04-05T10:38:38.162" v="15470" actId="1036"/>
          <ac:spMkLst>
            <pc:docMk/>
            <pc:sldMk cId="3651262303" sldId="362"/>
            <ac:spMk id="2" creationId="{C3BAD171-C0C5-6EA9-D3E3-E8B5C6C34E52}"/>
          </ac:spMkLst>
        </pc:spChg>
        <pc:spChg chg="add mod">
          <ac:chgData name="mhdshiran@outlook.com" userId="97b470faf816c981" providerId="LiveId" clId="{B35C8E9A-454E-4B54-97A3-13B656424544}" dt="2025-04-05T10:38:22.625" v="15444" actId="1036"/>
          <ac:spMkLst>
            <pc:docMk/>
            <pc:sldMk cId="3651262303" sldId="362"/>
            <ac:spMk id="3" creationId="{A711EDFC-3E15-3014-1AF5-9827E36CCE3E}"/>
          </ac:spMkLst>
        </pc:spChg>
        <pc:spChg chg="del">
          <ac:chgData name="mhdshiran@outlook.com" userId="97b470faf816c981" providerId="LiveId" clId="{B35C8E9A-454E-4B54-97A3-13B656424544}" dt="2025-04-05T07:59:14.011" v="12486" actId="478"/>
          <ac:spMkLst>
            <pc:docMk/>
            <pc:sldMk cId="3651262303" sldId="362"/>
            <ac:spMk id="3" creationId="{B64D34E7-C259-03CD-562F-667C0103E5F4}"/>
          </ac:spMkLst>
        </pc:spChg>
        <pc:spChg chg="add mod">
          <ac:chgData name="mhdshiran@outlook.com" userId="97b470faf816c981" providerId="LiveId" clId="{B35C8E9A-454E-4B54-97A3-13B656424544}" dt="2025-04-05T10:38:22.625" v="15444" actId="1036"/>
          <ac:spMkLst>
            <pc:docMk/>
            <pc:sldMk cId="3651262303" sldId="362"/>
            <ac:spMk id="4" creationId="{C1AA8F2D-499C-6638-587C-AD6CC0EDA8A6}"/>
          </ac:spMkLst>
        </pc:spChg>
        <pc:spChg chg="add del mod">
          <ac:chgData name="mhdshiran@outlook.com" userId="97b470faf816c981" providerId="LiveId" clId="{B35C8E9A-454E-4B54-97A3-13B656424544}" dt="2025-04-05T10:20:59.592" v="15013" actId="478"/>
          <ac:spMkLst>
            <pc:docMk/>
            <pc:sldMk cId="3651262303" sldId="362"/>
            <ac:spMk id="5" creationId="{12F4114C-4FCE-4AEC-06C1-9B92F76A027E}"/>
          </ac:spMkLst>
        </pc:spChg>
        <pc:spChg chg="add del mod">
          <ac:chgData name="mhdshiran@outlook.com" userId="97b470faf816c981" providerId="LiveId" clId="{B35C8E9A-454E-4B54-97A3-13B656424544}" dt="2025-04-05T07:54:04.549" v="12399" actId="478"/>
          <ac:spMkLst>
            <pc:docMk/>
            <pc:sldMk cId="3651262303" sldId="362"/>
            <ac:spMk id="6" creationId="{5E7B467C-E0EC-6484-063C-3ECEC7F52634}"/>
          </ac:spMkLst>
        </pc:spChg>
        <pc:spChg chg="add mod">
          <ac:chgData name="mhdshiran@outlook.com" userId="97b470faf816c981" providerId="LiveId" clId="{B35C8E9A-454E-4B54-97A3-13B656424544}" dt="2025-04-05T10:49:55.429" v="15737" actId="14100"/>
          <ac:spMkLst>
            <pc:docMk/>
            <pc:sldMk cId="3651262303" sldId="362"/>
            <ac:spMk id="6" creationId="{EB591198-EB4E-7C0D-B252-CE6704F5B473}"/>
          </ac:spMkLst>
        </pc:spChg>
        <pc:spChg chg="add mod">
          <ac:chgData name="mhdshiran@outlook.com" userId="97b470faf816c981" providerId="LiveId" clId="{B35C8E9A-454E-4B54-97A3-13B656424544}" dt="2025-04-05T10:50:59.405" v="15756" actId="20577"/>
          <ac:spMkLst>
            <pc:docMk/>
            <pc:sldMk cId="3651262303" sldId="362"/>
            <ac:spMk id="7" creationId="{31A7E76A-CF23-C4BB-126C-F05334EE8F85}"/>
          </ac:spMkLst>
        </pc:spChg>
        <pc:spChg chg="add mod">
          <ac:chgData name="mhdshiran@outlook.com" userId="97b470faf816c981" providerId="LiveId" clId="{B35C8E9A-454E-4B54-97A3-13B656424544}" dt="2025-04-05T10:51:33.967" v="15780" actId="208"/>
          <ac:spMkLst>
            <pc:docMk/>
            <pc:sldMk cId="3651262303" sldId="362"/>
            <ac:spMk id="9" creationId="{15474859-042E-867A-3EAE-0EB708B20179}"/>
          </ac:spMkLst>
        </pc:spChg>
        <pc:spChg chg="add mod">
          <ac:chgData name="mhdshiran@outlook.com" userId="97b470faf816c981" providerId="LiveId" clId="{B35C8E9A-454E-4B54-97A3-13B656424544}" dt="2025-04-05T10:51:50.269" v="15801" actId="207"/>
          <ac:spMkLst>
            <pc:docMk/>
            <pc:sldMk cId="3651262303" sldId="362"/>
            <ac:spMk id="10" creationId="{2856DF6A-BFBB-0B8F-F00B-F6E061700F69}"/>
          </ac:spMkLst>
        </pc:spChg>
        <pc:spChg chg="add mod">
          <ac:chgData name="mhdshiran@outlook.com" userId="97b470faf816c981" providerId="LiveId" clId="{B35C8E9A-454E-4B54-97A3-13B656424544}" dt="2025-04-05T10:24:50.469" v="15118"/>
          <ac:spMkLst>
            <pc:docMk/>
            <pc:sldMk cId="3651262303" sldId="362"/>
            <ac:spMk id="11" creationId="{09383445-A68E-76F9-1234-7CBFBB7432EF}"/>
          </ac:spMkLst>
        </pc:spChg>
        <pc:spChg chg="add mod">
          <ac:chgData name="mhdshiran@outlook.com" userId="97b470faf816c981" providerId="LiveId" clId="{B35C8E9A-454E-4B54-97A3-13B656424544}" dt="2025-04-05T10:51:56.708" v="15802" actId="14100"/>
          <ac:spMkLst>
            <pc:docMk/>
            <pc:sldMk cId="3651262303" sldId="362"/>
            <ac:spMk id="12" creationId="{42C0501E-024A-928A-18B7-48946D415C95}"/>
          </ac:spMkLst>
        </pc:spChg>
        <pc:spChg chg="del">
          <ac:chgData name="mhdshiran@outlook.com" userId="97b470faf816c981" providerId="LiveId" clId="{B35C8E9A-454E-4B54-97A3-13B656424544}" dt="2025-04-05T05:57:02.106" v="11313" actId="478"/>
          <ac:spMkLst>
            <pc:docMk/>
            <pc:sldMk cId="3651262303" sldId="362"/>
            <ac:spMk id="12" creationId="{FE3774BB-13B0-DE89-3366-8519A8FDE91E}"/>
          </ac:spMkLst>
        </pc:spChg>
        <pc:spChg chg="add mod">
          <ac:chgData name="mhdshiran@outlook.com" userId="97b470faf816c981" providerId="LiveId" clId="{B35C8E9A-454E-4B54-97A3-13B656424544}" dt="2025-04-05T10:51:48.503" v="15799" actId="1035"/>
          <ac:spMkLst>
            <pc:docMk/>
            <pc:sldMk cId="3651262303" sldId="362"/>
            <ac:spMk id="13" creationId="{1076EEAE-2094-EE7C-D45D-5DC97DC2AE2A}"/>
          </ac:spMkLst>
        </pc:spChg>
        <pc:spChg chg="add del">
          <ac:chgData name="mhdshiran@outlook.com" userId="97b470faf816c981" providerId="LiveId" clId="{B35C8E9A-454E-4B54-97A3-13B656424544}" dt="2025-04-05T08:24:21.341" v="12865" actId="22"/>
          <ac:spMkLst>
            <pc:docMk/>
            <pc:sldMk cId="3651262303" sldId="362"/>
            <ac:spMk id="13" creationId="{D2FC8102-D8A4-3A78-E35D-663D57740028}"/>
          </ac:spMkLst>
        </pc:spChg>
        <pc:spChg chg="add mod">
          <ac:chgData name="mhdshiran@outlook.com" userId="97b470faf816c981" providerId="LiveId" clId="{B35C8E9A-454E-4B54-97A3-13B656424544}" dt="2025-04-05T12:35:27.812" v="18243" actId="6549"/>
          <ac:spMkLst>
            <pc:docMk/>
            <pc:sldMk cId="3651262303" sldId="362"/>
            <ac:spMk id="14" creationId="{136384BE-D055-8FC6-4CF9-9F43E6E3435D}"/>
          </ac:spMkLst>
        </pc:spChg>
        <pc:spChg chg="add del mod">
          <ac:chgData name="mhdshiran@outlook.com" userId="97b470faf816c981" providerId="LiveId" clId="{B35C8E9A-454E-4B54-97A3-13B656424544}" dt="2025-04-05T10:29:16.163" v="15169" actId="21"/>
          <ac:spMkLst>
            <pc:docMk/>
            <pc:sldMk cId="3651262303" sldId="362"/>
            <ac:spMk id="15" creationId="{EB6A6BBF-4A3F-14EA-FDA5-2C71300B1661}"/>
          </ac:spMkLst>
        </pc:spChg>
        <pc:spChg chg="add mod">
          <ac:chgData name="mhdshiran@outlook.com" userId="97b470faf816c981" providerId="LiveId" clId="{B35C8E9A-454E-4B54-97A3-13B656424544}" dt="2025-04-05T10:30:29.318" v="15266" actId="207"/>
          <ac:spMkLst>
            <pc:docMk/>
            <pc:sldMk cId="3651262303" sldId="362"/>
            <ac:spMk id="16" creationId="{EB6A6BBF-4A3F-14EA-FDA5-2C71300B1661}"/>
          </ac:spMkLst>
        </pc:spChg>
        <pc:spChg chg="add mod">
          <ac:chgData name="mhdshiran@outlook.com" userId="97b470faf816c981" providerId="LiveId" clId="{B35C8E9A-454E-4B54-97A3-13B656424544}" dt="2025-04-05T11:05:41.550" v="16283" actId="14100"/>
          <ac:spMkLst>
            <pc:docMk/>
            <pc:sldMk cId="3651262303" sldId="362"/>
            <ac:spMk id="17" creationId="{141223F2-1555-D5D9-AE7C-25C61024DD96}"/>
          </ac:spMkLst>
        </pc:spChg>
        <pc:spChg chg="del">
          <ac:chgData name="mhdshiran@outlook.com" userId="97b470faf816c981" providerId="LiveId" clId="{B35C8E9A-454E-4B54-97A3-13B656424544}" dt="2025-04-05T05:57:02.106" v="11313" actId="478"/>
          <ac:spMkLst>
            <pc:docMk/>
            <pc:sldMk cId="3651262303" sldId="362"/>
            <ac:spMk id="17" creationId="{91664575-5ED5-C9FB-788C-EFB71C11EF2F}"/>
          </ac:spMkLst>
        </pc:spChg>
        <pc:spChg chg="add mod">
          <ac:chgData name="mhdshiran@outlook.com" userId="97b470faf816c981" providerId="LiveId" clId="{B35C8E9A-454E-4B54-97A3-13B656424544}" dt="2025-04-05T10:48:23.177" v="15730"/>
          <ac:spMkLst>
            <pc:docMk/>
            <pc:sldMk cId="3651262303" sldId="362"/>
            <ac:spMk id="18" creationId="{C61A5C64-3841-22A1-449C-82F61E52F0D3}"/>
          </ac:spMkLst>
        </pc:spChg>
        <pc:spChg chg="add mod">
          <ac:chgData name="mhdshiran@outlook.com" userId="97b470faf816c981" providerId="LiveId" clId="{B35C8E9A-454E-4B54-97A3-13B656424544}" dt="2025-04-05T10:38:22.625" v="15444" actId="1036"/>
          <ac:spMkLst>
            <pc:docMk/>
            <pc:sldMk cId="3651262303" sldId="362"/>
            <ac:spMk id="19" creationId="{90C58F98-B9C2-03D9-6908-1AA65D9BFD2A}"/>
          </ac:spMkLst>
        </pc:spChg>
        <pc:spChg chg="add del mod">
          <ac:chgData name="mhdshiran@outlook.com" userId="97b470faf816c981" providerId="LiveId" clId="{B35C8E9A-454E-4B54-97A3-13B656424544}" dt="2025-04-05T10:48:25.007" v="15731" actId="478"/>
          <ac:spMkLst>
            <pc:docMk/>
            <pc:sldMk cId="3651262303" sldId="362"/>
            <ac:spMk id="20" creationId="{F054C43B-1083-A1FC-A59D-088F667E6709}"/>
          </ac:spMkLst>
        </pc:spChg>
        <pc:spChg chg="add del mod">
          <ac:chgData name="mhdshiran@outlook.com" userId="97b470faf816c981" providerId="LiveId" clId="{B35C8E9A-454E-4B54-97A3-13B656424544}" dt="2025-04-05T10:48:39.718" v="15734" actId="207"/>
          <ac:spMkLst>
            <pc:docMk/>
            <pc:sldMk cId="3651262303" sldId="362"/>
            <ac:spMk id="21" creationId="{C0FB3465-1A06-140C-1620-DE6C766E656F}"/>
          </ac:spMkLst>
        </pc:spChg>
        <pc:spChg chg="add mod">
          <ac:chgData name="mhdshiran@outlook.com" userId="97b470faf816c981" providerId="LiveId" clId="{B35C8E9A-454E-4B54-97A3-13B656424544}" dt="2025-04-05T11:56:17.653" v="17277" actId="1036"/>
          <ac:spMkLst>
            <pc:docMk/>
            <pc:sldMk cId="3651262303" sldId="362"/>
            <ac:spMk id="22" creationId="{B1F632C4-397C-F6AB-C063-9CDF9CE97329}"/>
          </ac:spMkLst>
        </pc:spChg>
        <pc:spChg chg="del">
          <ac:chgData name="mhdshiran@outlook.com" userId="97b470faf816c981" providerId="LiveId" clId="{B35C8E9A-454E-4B54-97A3-13B656424544}" dt="2025-04-05T05:57:02.106" v="11313" actId="478"/>
          <ac:spMkLst>
            <pc:docMk/>
            <pc:sldMk cId="3651262303" sldId="362"/>
            <ac:spMk id="23" creationId="{2EBAB900-737A-297A-C3F9-0B1240557D65}"/>
          </ac:spMkLst>
        </pc:spChg>
        <pc:spChg chg="del">
          <ac:chgData name="mhdshiran@outlook.com" userId="97b470faf816c981" providerId="LiveId" clId="{B35C8E9A-454E-4B54-97A3-13B656424544}" dt="2025-04-05T05:57:02.106" v="11313" actId="478"/>
          <ac:spMkLst>
            <pc:docMk/>
            <pc:sldMk cId="3651262303" sldId="362"/>
            <ac:spMk id="24" creationId="{0E0A1A7C-B6E7-C9F9-298F-124C9D64F8EC}"/>
          </ac:spMkLst>
        </pc:spChg>
        <pc:spChg chg="del">
          <ac:chgData name="mhdshiran@outlook.com" userId="97b470faf816c981" providerId="LiveId" clId="{B35C8E9A-454E-4B54-97A3-13B656424544}" dt="2025-04-05T05:57:02.106" v="11313" actId="478"/>
          <ac:spMkLst>
            <pc:docMk/>
            <pc:sldMk cId="3651262303" sldId="362"/>
            <ac:spMk id="56" creationId="{2A702E3A-4B92-06AF-13F4-99A56E496796}"/>
          </ac:spMkLst>
        </pc:spChg>
        <pc:spChg chg="del mod">
          <ac:chgData name="mhdshiran@outlook.com" userId="97b470faf816c981" providerId="LiveId" clId="{B35C8E9A-454E-4B54-97A3-13B656424544}" dt="2025-04-05T08:24:27.920" v="12867" actId="478"/>
          <ac:spMkLst>
            <pc:docMk/>
            <pc:sldMk cId="3651262303" sldId="362"/>
            <ac:spMk id="60" creationId="{ACF6AEC6-A586-984B-D612-83D6CAB27924}"/>
          </ac:spMkLst>
        </pc:spChg>
        <pc:spChg chg="del">
          <ac:chgData name="mhdshiran@outlook.com" userId="97b470faf816c981" providerId="LiveId" clId="{B35C8E9A-454E-4B54-97A3-13B656424544}" dt="2025-04-05T05:57:02.106" v="11313" actId="478"/>
          <ac:spMkLst>
            <pc:docMk/>
            <pc:sldMk cId="3651262303" sldId="362"/>
            <ac:spMk id="62" creationId="{E2E955D8-2BBF-3919-C9AB-CD87BD054148}"/>
          </ac:spMkLst>
        </pc:spChg>
        <pc:spChg chg="del">
          <ac:chgData name="mhdshiran@outlook.com" userId="97b470faf816c981" providerId="LiveId" clId="{B35C8E9A-454E-4B54-97A3-13B656424544}" dt="2025-04-05T05:57:02.106" v="11313" actId="478"/>
          <ac:spMkLst>
            <pc:docMk/>
            <pc:sldMk cId="3651262303" sldId="362"/>
            <ac:spMk id="63" creationId="{EC1322CB-7EC9-D90A-D3C3-D7794084EE5F}"/>
          </ac:spMkLst>
        </pc:spChg>
        <pc:spChg chg="del">
          <ac:chgData name="mhdshiran@outlook.com" userId="97b470faf816c981" providerId="LiveId" clId="{B35C8E9A-454E-4B54-97A3-13B656424544}" dt="2025-04-05T05:57:02.106" v="11313" actId="478"/>
          <ac:spMkLst>
            <pc:docMk/>
            <pc:sldMk cId="3651262303" sldId="362"/>
            <ac:spMk id="64" creationId="{DC86E0E4-D288-37D6-DAAC-9F648E6ED966}"/>
          </ac:spMkLst>
        </pc:spChg>
        <pc:spChg chg="del">
          <ac:chgData name="mhdshiran@outlook.com" userId="97b470faf816c981" providerId="LiveId" clId="{B35C8E9A-454E-4B54-97A3-13B656424544}" dt="2025-04-05T05:57:02.106" v="11313" actId="478"/>
          <ac:spMkLst>
            <pc:docMk/>
            <pc:sldMk cId="3651262303" sldId="362"/>
            <ac:spMk id="66" creationId="{3B984244-C221-B34A-5C64-25822CC94893}"/>
          </ac:spMkLst>
        </pc:spChg>
        <pc:graphicFrameChg chg="add del mod modGraphic">
          <ac:chgData name="mhdshiran@outlook.com" userId="97b470faf816c981" providerId="LiveId" clId="{B35C8E9A-454E-4B54-97A3-13B656424544}" dt="2025-04-05T07:54:23.338" v="12410" actId="478"/>
          <ac:graphicFrameMkLst>
            <pc:docMk/>
            <pc:sldMk cId="3651262303" sldId="362"/>
            <ac:graphicFrameMk id="4" creationId="{4B47B91B-0AB3-DC7C-8BDF-AB9AC5AED86B}"/>
          </ac:graphicFrameMkLst>
        </pc:graphicFrameChg>
        <pc:graphicFrameChg chg="add mod modGraphic">
          <ac:chgData name="mhdshiran@outlook.com" userId="97b470faf816c981" providerId="LiveId" clId="{B35C8E9A-454E-4B54-97A3-13B656424544}" dt="2025-04-05T11:05:59.669" v="16287" actId="207"/>
          <ac:graphicFrameMkLst>
            <pc:docMk/>
            <pc:sldMk cId="3651262303" sldId="362"/>
            <ac:graphicFrameMk id="8" creationId="{27655FD5-C354-8BC8-8763-0C5B0A3CE899}"/>
          </ac:graphicFrameMkLst>
        </pc:graphicFrameChg>
        <pc:picChg chg="add mod">
          <ac:chgData name="mhdshiran@outlook.com" userId="97b470faf816c981" providerId="LiveId" clId="{B35C8E9A-454E-4B54-97A3-13B656424544}" dt="2025-04-05T12:34:31.726" v="18224"/>
          <ac:picMkLst>
            <pc:docMk/>
            <pc:sldMk cId="3651262303" sldId="362"/>
            <ac:picMk id="5" creationId="{74FDC583-58E5-1191-28A5-09E57D7A8CFC}"/>
          </ac:picMkLst>
        </pc:picChg>
        <pc:picChg chg="del">
          <ac:chgData name="mhdshiran@outlook.com" userId="97b470faf816c981" providerId="LiveId" clId="{B35C8E9A-454E-4B54-97A3-13B656424544}" dt="2025-04-05T05:57:02.106" v="11313" actId="478"/>
          <ac:picMkLst>
            <pc:docMk/>
            <pc:sldMk cId="3651262303" sldId="362"/>
            <ac:picMk id="7" creationId="{FA5EE186-683B-8EAC-DDC9-60F457C7A59A}"/>
          </ac:picMkLst>
        </pc:picChg>
      </pc:sldChg>
      <pc:sldChg chg="addSp delSp modSp mod">
        <pc:chgData name="mhdshiran@outlook.com" userId="97b470faf816c981" providerId="LiveId" clId="{B35C8E9A-454E-4B54-97A3-13B656424544}" dt="2025-04-05T12:34:30.928" v="18223"/>
        <pc:sldMkLst>
          <pc:docMk/>
          <pc:sldMk cId="294212143" sldId="363"/>
        </pc:sldMkLst>
        <pc:spChg chg="mod">
          <ac:chgData name="mhdshiran@outlook.com" userId="97b470faf816c981" providerId="LiveId" clId="{B35C8E9A-454E-4B54-97A3-13B656424544}" dt="2025-04-05T12:02:44.541" v="17420" actId="20577"/>
          <ac:spMkLst>
            <pc:docMk/>
            <pc:sldMk cId="294212143" sldId="363"/>
            <ac:spMk id="3" creationId="{A9070328-5076-51BC-6925-F3AB0D3D8D92}"/>
          </ac:spMkLst>
        </pc:spChg>
        <pc:spChg chg="add mod">
          <ac:chgData name="mhdshiran@outlook.com" userId="97b470faf816c981" providerId="LiveId" clId="{B35C8E9A-454E-4B54-97A3-13B656424544}" dt="2025-04-05T12:03:00.296" v="17440" actId="20577"/>
          <ac:spMkLst>
            <pc:docMk/>
            <pc:sldMk cId="294212143" sldId="363"/>
            <ac:spMk id="4" creationId="{B584593F-2FEB-B308-798B-A1D1E8297C00}"/>
          </ac:spMkLst>
        </pc:spChg>
        <pc:spChg chg="add mod">
          <ac:chgData name="mhdshiran@outlook.com" userId="97b470faf816c981" providerId="LiveId" clId="{B35C8E9A-454E-4B54-97A3-13B656424544}" dt="2025-04-05T12:03:11.660" v="17466" actId="20577"/>
          <ac:spMkLst>
            <pc:docMk/>
            <pc:sldMk cId="294212143" sldId="363"/>
            <ac:spMk id="5" creationId="{2011D079-5A44-2148-D2B6-716DA27A0ECB}"/>
          </ac:spMkLst>
        </pc:spChg>
        <pc:spChg chg="mod">
          <ac:chgData name="mhdshiran@outlook.com" userId="97b470faf816c981" providerId="LiveId" clId="{B35C8E9A-454E-4B54-97A3-13B656424544}" dt="2025-04-05T10:10:26.803" v="14610" actId="113"/>
          <ac:spMkLst>
            <pc:docMk/>
            <pc:sldMk cId="294212143" sldId="363"/>
            <ac:spMk id="12" creationId="{8198C5F6-9DE7-728C-2713-F8C8514128B1}"/>
          </ac:spMkLst>
        </pc:spChg>
        <pc:spChg chg="mod">
          <ac:chgData name="mhdshiran@outlook.com" userId="97b470faf816c981" providerId="LiveId" clId="{B35C8E9A-454E-4B54-97A3-13B656424544}" dt="2025-04-05T08:16:39.665" v="12828" actId="12"/>
          <ac:spMkLst>
            <pc:docMk/>
            <pc:sldMk cId="294212143" sldId="363"/>
            <ac:spMk id="14" creationId="{2EAE9A4C-A1C3-7946-8984-18A1D5C3A52E}"/>
          </ac:spMkLst>
        </pc:spChg>
        <pc:spChg chg="mod">
          <ac:chgData name="mhdshiran@outlook.com" userId="97b470faf816c981" providerId="LiveId" clId="{B35C8E9A-454E-4B54-97A3-13B656424544}" dt="2025-04-05T10:06:42.912" v="14562" actId="1038"/>
          <ac:spMkLst>
            <pc:docMk/>
            <pc:sldMk cId="294212143" sldId="363"/>
            <ac:spMk id="17" creationId="{012DD7B7-470A-FC2C-B8F5-61877D976F8B}"/>
          </ac:spMkLst>
        </pc:spChg>
        <pc:spChg chg="mod">
          <ac:chgData name="mhdshiran@outlook.com" userId="97b470faf816c981" providerId="LiveId" clId="{B35C8E9A-454E-4B54-97A3-13B656424544}" dt="2025-04-05T10:08:13.936" v="14565" actId="113"/>
          <ac:spMkLst>
            <pc:docMk/>
            <pc:sldMk cId="294212143" sldId="363"/>
            <ac:spMk id="28" creationId="{82DC1DDC-DFA7-0513-23FB-5BD53BE21313}"/>
          </ac:spMkLst>
        </pc:spChg>
        <pc:spChg chg="del">
          <ac:chgData name="mhdshiran@outlook.com" userId="97b470faf816c981" providerId="LiveId" clId="{B35C8E9A-454E-4B54-97A3-13B656424544}" dt="2025-04-05T08:23:57.390" v="12860" actId="478"/>
          <ac:spMkLst>
            <pc:docMk/>
            <pc:sldMk cId="294212143" sldId="363"/>
            <ac:spMk id="32" creationId="{7706EB2D-D505-8E04-DA47-B8B9F157D684}"/>
          </ac:spMkLst>
        </pc:spChg>
        <pc:spChg chg="add mod">
          <ac:chgData name="mhdshiran@outlook.com" userId="97b470faf816c981" providerId="LiveId" clId="{B35C8E9A-454E-4B54-97A3-13B656424544}" dt="2025-04-05T10:15:57.982" v="14639" actId="20577"/>
          <ac:spMkLst>
            <pc:docMk/>
            <pc:sldMk cId="294212143" sldId="363"/>
            <ac:spMk id="33" creationId="{CC41EB0C-EB03-AFB5-D60C-B45CA738D627}"/>
          </ac:spMkLst>
        </pc:spChg>
        <pc:spChg chg="mod">
          <ac:chgData name="mhdshiran@outlook.com" userId="97b470faf816c981" providerId="LiveId" clId="{B35C8E9A-454E-4B54-97A3-13B656424544}" dt="2025-04-05T10:08:26.628" v="14582" actId="20577"/>
          <ac:spMkLst>
            <pc:docMk/>
            <pc:sldMk cId="294212143" sldId="363"/>
            <ac:spMk id="34" creationId="{C3D1FF39-FE8F-2000-25DA-217E7D401FC4}"/>
          </ac:spMkLst>
        </pc:spChg>
        <pc:spChg chg="del mod">
          <ac:chgData name="mhdshiran@outlook.com" userId="97b470faf816c981" providerId="LiveId" clId="{B35C8E9A-454E-4B54-97A3-13B656424544}" dt="2025-04-05T10:08:18.987" v="14566" actId="478"/>
          <ac:spMkLst>
            <pc:docMk/>
            <pc:sldMk cId="294212143" sldId="363"/>
            <ac:spMk id="40" creationId="{D92EBC94-3F64-B56A-9D87-FB5CA64D2DFA}"/>
          </ac:spMkLst>
        </pc:spChg>
        <pc:spChg chg="mod">
          <ac:chgData name="mhdshiran@outlook.com" userId="97b470faf816c981" providerId="LiveId" clId="{B35C8E9A-454E-4B54-97A3-13B656424544}" dt="2025-04-05T10:06:42.912" v="14562" actId="1038"/>
          <ac:spMkLst>
            <pc:docMk/>
            <pc:sldMk cId="294212143" sldId="363"/>
            <ac:spMk id="48" creationId="{3DE73D68-7A07-79BC-D7F7-9A8D0C4E1930}"/>
          </ac:spMkLst>
        </pc:spChg>
        <pc:spChg chg="del">
          <ac:chgData name="mhdshiran@outlook.com" userId="97b470faf816c981" providerId="LiveId" clId="{B35C8E9A-454E-4B54-97A3-13B656424544}" dt="2025-04-05T08:24:10.192" v="12863" actId="478"/>
          <ac:spMkLst>
            <pc:docMk/>
            <pc:sldMk cId="294212143" sldId="363"/>
            <ac:spMk id="51" creationId="{03A461B8-F350-2770-93B7-736133BC7A53}"/>
          </ac:spMkLst>
        </pc:spChg>
        <pc:grpChg chg="add del mod">
          <ac:chgData name="mhdshiran@outlook.com" userId="97b470faf816c981" providerId="LiveId" clId="{B35C8E9A-454E-4B54-97A3-13B656424544}" dt="2025-04-05T08:23:57.390" v="12860" actId="478"/>
          <ac:grpSpMkLst>
            <pc:docMk/>
            <pc:sldMk cId="294212143" sldId="363"/>
            <ac:grpSpMk id="18" creationId="{A71DBEE0-BDA6-6A19-05F6-07E816227778}"/>
          </ac:grpSpMkLst>
        </pc:grpChg>
        <pc:grpChg chg="del mod">
          <ac:chgData name="mhdshiran@outlook.com" userId="97b470faf816c981" providerId="LiveId" clId="{B35C8E9A-454E-4B54-97A3-13B656424544}" dt="2025-04-05T08:23:57.390" v="12860" actId="478"/>
          <ac:grpSpMkLst>
            <pc:docMk/>
            <pc:sldMk cId="294212143" sldId="363"/>
            <ac:grpSpMk id="19" creationId="{C0334298-9FDC-C15C-97C4-2A64C6AFF736}"/>
          </ac:grpSpMkLst>
        </pc:grpChg>
        <pc:grpChg chg="del mod">
          <ac:chgData name="mhdshiran@outlook.com" userId="97b470faf816c981" providerId="LiveId" clId="{B35C8E9A-454E-4B54-97A3-13B656424544}" dt="2025-04-05T08:23:57.390" v="12860" actId="478"/>
          <ac:grpSpMkLst>
            <pc:docMk/>
            <pc:sldMk cId="294212143" sldId="363"/>
            <ac:grpSpMk id="29" creationId="{96016954-AFDD-9E39-BEAC-272EEA90215B}"/>
          </ac:grpSpMkLst>
        </pc:grpChg>
        <pc:grpChg chg="add del">
          <ac:chgData name="mhdshiran@outlook.com" userId="97b470faf816c981" providerId="LiveId" clId="{B35C8E9A-454E-4B54-97A3-13B656424544}" dt="2025-04-05T06:46:42.954" v="11779" actId="478"/>
          <ac:grpSpMkLst>
            <pc:docMk/>
            <pc:sldMk cId="294212143" sldId="363"/>
            <ac:grpSpMk id="30" creationId="{4945E917-045C-590B-2FD7-E958205FD32F}"/>
          </ac:grpSpMkLst>
        </pc:grpChg>
        <pc:picChg chg="add mod">
          <ac:chgData name="mhdshiran@outlook.com" userId="97b470faf816c981" providerId="LiveId" clId="{B35C8E9A-454E-4B54-97A3-13B656424544}" dt="2025-04-05T12:34:30.928" v="18223"/>
          <ac:picMkLst>
            <pc:docMk/>
            <pc:sldMk cId="294212143" sldId="363"/>
            <ac:picMk id="7" creationId="{3358DCEB-A794-4CEA-7FE0-2DE7B8E5C730}"/>
          </ac:picMkLst>
        </pc:picChg>
        <pc:picChg chg="mod">
          <ac:chgData name="mhdshiran@outlook.com" userId="97b470faf816c981" providerId="LiveId" clId="{B35C8E9A-454E-4B54-97A3-13B656424544}" dt="2025-04-05T10:06:42.912" v="14562" actId="1038"/>
          <ac:picMkLst>
            <pc:docMk/>
            <pc:sldMk cId="294212143" sldId="363"/>
            <ac:picMk id="23" creationId="{B13E96FF-7A91-3886-A9AB-7DEB4C2A633C}"/>
          </ac:picMkLst>
        </pc:picChg>
        <pc:picChg chg="mod">
          <ac:chgData name="mhdshiran@outlook.com" userId="97b470faf816c981" providerId="LiveId" clId="{B35C8E9A-454E-4B54-97A3-13B656424544}" dt="2025-04-05T10:06:42.912" v="14562" actId="1038"/>
          <ac:picMkLst>
            <pc:docMk/>
            <pc:sldMk cId="294212143" sldId="363"/>
            <ac:picMk id="24" creationId="{10804743-416E-7513-9037-79277C468898}"/>
          </ac:picMkLst>
        </pc:picChg>
        <pc:picChg chg="mod">
          <ac:chgData name="mhdshiran@outlook.com" userId="97b470faf816c981" providerId="LiveId" clId="{B35C8E9A-454E-4B54-97A3-13B656424544}" dt="2025-04-05T10:06:42.912" v="14562" actId="1038"/>
          <ac:picMkLst>
            <pc:docMk/>
            <pc:sldMk cId="294212143" sldId="363"/>
            <ac:picMk id="31" creationId="{F106FC57-861A-1122-2B77-6C784FB838B4}"/>
          </ac:picMkLst>
        </pc:picChg>
      </pc:sldChg>
      <pc:sldChg chg="addSp delSp modSp add mod">
        <pc:chgData name="mhdshiran@outlook.com" userId="97b470faf816c981" providerId="LiveId" clId="{B35C8E9A-454E-4B54-97A3-13B656424544}" dt="2025-04-05T12:34:20.610" v="18216" actId="1076"/>
        <pc:sldMkLst>
          <pc:docMk/>
          <pc:sldMk cId="3152012494" sldId="364"/>
        </pc:sldMkLst>
        <pc:spChg chg="add del mod">
          <ac:chgData name="mhdshiran@outlook.com" userId="97b470faf816c981" providerId="LiveId" clId="{B35C8E9A-454E-4B54-97A3-13B656424544}" dt="2025-04-05T09:47:40.455" v="14373" actId="478"/>
          <ac:spMkLst>
            <pc:docMk/>
            <pc:sldMk cId="3152012494" sldId="364"/>
            <ac:spMk id="2" creationId="{F1537249-9AAA-5290-99F3-A892F0337899}"/>
          </ac:spMkLst>
        </pc:spChg>
        <pc:spChg chg="add del mod">
          <ac:chgData name="mhdshiran@outlook.com" userId="97b470faf816c981" providerId="LiveId" clId="{B35C8E9A-454E-4B54-97A3-13B656424544}" dt="2025-04-05T09:47:44.904" v="14374" actId="478"/>
          <ac:spMkLst>
            <pc:docMk/>
            <pc:sldMk cId="3152012494" sldId="364"/>
            <ac:spMk id="3" creationId="{3A17D596-2836-04BA-EB6D-2CFCC2E25BE1}"/>
          </ac:spMkLst>
        </pc:spChg>
        <pc:spChg chg="add mod">
          <ac:chgData name="mhdshiran@outlook.com" userId="97b470faf816c981" providerId="LiveId" clId="{B35C8E9A-454E-4B54-97A3-13B656424544}" dt="2025-04-05T08:05:08.972" v="12711" actId="20577"/>
          <ac:spMkLst>
            <pc:docMk/>
            <pc:sldMk cId="3152012494" sldId="364"/>
            <ac:spMk id="4" creationId="{EE19DA11-A553-253C-0B04-95C7FE0DDA81}"/>
          </ac:spMkLst>
        </pc:spChg>
        <pc:spChg chg="add mod">
          <ac:chgData name="mhdshiran@outlook.com" userId="97b470faf816c981" providerId="LiveId" clId="{B35C8E9A-454E-4B54-97A3-13B656424544}" dt="2025-04-05T08:04:38.973" v="12693"/>
          <ac:spMkLst>
            <pc:docMk/>
            <pc:sldMk cId="3152012494" sldId="364"/>
            <ac:spMk id="5" creationId="{341D574B-6452-C032-E67B-0294875D78AA}"/>
          </ac:spMkLst>
        </pc:spChg>
        <pc:spChg chg="add mod">
          <ac:chgData name="mhdshiran@outlook.com" userId="97b470faf816c981" providerId="LiveId" clId="{B35C8E9A-454E-4B54-97A3-13B656424544}" dt="2025-04-05T10:55:18.068" v="15818"/>
          <ac:spMkLst>
            <pc:docMk/>
            <pc:sldMk cId="3152012494" sldId="364"/>
            <ac:spMk id="6" creationId="{9146A0BE-91E5-AF9A-E8D9-EBABD9B5B948}"/>
          </ac:spMkLst>
        </pc:spChg>
        <pc:spChg chg="add">
          <ac:chgData name="mhdshiran@outlook.com" userId="97b470faf816c981" providerId="LiveId" clId="{B35C8E9A-454E-4B54-97A3-13B656424544}" dt="2025-04-05T09:39:26.977" v="14217"/>
          <ac:spMkLst>
            <pc:docMk/>
            <pc:sldMk cId="3152012494" sldId="364"/>
            <ac:spMk id="9" creationId="{30AB3DCB-F6CB-0636-B5E4-DD16EF4E107B}"/>
          </ac:spMkLst>
        </pc:spChg>
        <pc:spChg chg="add mod">
          <ac:chgData name="mhdshiran@outlook.com" userId="97b470faf816c981" providerId="LiveId" clId="{B35C8E9A-454E-4B54-97A3-13B656424544}" dt="2025-04-05T09:47:45.354" v="14375"/>
          <ac:spMkLst>
            <pc:docMk/>
            <pc:sldMk cId="3152012494" sldId="364"/>
            <ac:spMk id="13" creationId="{0599E918-7D53-2B97-5B08-2D691DF66D88}"/>
          </ac:spMkLst>
        </pc:spChg>
        <pc:spChg chg="add mod">
          <ac:chgData name="mhdshiran@outlook.com" userId="97b470faf816c981" providerId="LiveId" clId="{B35C8E9A-454E-4B54-97A3-13B656424544}" dt="2025-04-05T09:50:25.427" v="14391" actId="113"/>
          <ac:spMkLst>
            <pc:docMk/>
            <pc:sldMk cId="3152012494" sldId="364"/>
            <ac:spMk id="14" creationId="{E18B905D-44B9-902C-10DE-6585AA9B0A71}"/>
          </ac:spMkLst>
        </pc:spChg>
        <pc:spChg chg="add del mod">
          <ac:chgData name="mhdshiran@outlook.com" userId="97b470faf816c981" providerId="LiveId" clId="{B35C8E9A-454E-4B54-97A3-13B656424544}" dt="2025-04-05T09:48:00.333" v="14382" actId="478"/>
          <ac:spMkLst>
            <pc:docMk/>
            <pc:sldMk cId="3152012494" sldId="364"/>
            <ac:spMk id="16" creationId="{F21DBAE1-3B8E-930B-BE96-6031352F0BE8}"/>
          </ac:spMkLst>
        </pc:spChg>
        <pc:spChg chg="add del mod">
          <ac:chgData name="mhdshiran@outlook.com" userId="97b470faf816c981" providerId="LiveId" clId="{B35C8E9A-454E-4B54-97A3-13B656424544}" dt="2025-04-05T10:55:17.788" v="15817" actId="478"/>
          <ac:spMkLst>
            <pc:docMk/>
            <pc:sldMk cId="3152012494" sldId="364"/>
            <ac:spMk id="19" creationId="{D89D7454-77E6-E264-6227-7017173042FC}"/>
          </ac:spMkLst>
        </pc:spChg>
        <pc:spChg chg="add mod">
          <ac:chgData name="mhdshiran@outlook.com" userId="97b470faf816c981" providerId="LiveId" clId="{B35C8E9A-454E-4B54-97A3-13B656424544}" dt="2025-04-05T09:47:47.746" v="14377" actId="1076"/>
          <ac:spMkLst>
            <pc:docMk/>
            <pc:sldMk cId="3152012494" sldId="364"/>
            <ac:spMk id="20" creationId="{F0238749-2D1E-DFE7-4EB6-5FD127121B66}"/>
          </ac:spMkLst>
        </pc:spChg>
        <pc:spChg chg="add del mod">
          <ac:chgData name="mhdshiran@outlook.com" userId="97b470faf816c981" providerId="LiveId" clId="{B35C8E9A-454E-4B54-97A3-13B656424544}" dt="2025-04-05T09:48:00.333" v="14382" actId="478"/>
          <ac:spMkLst>
            <pc:docMk/>
            <pc:sldMk cId="3152012494" sldId="364"/>
            <ac:spMk id="21" creationId="{336FCA0F-8DA7-0556-1DC1-28BB0FBC6770}"/>
          </ac:spMkLst>
        </pc:spChg>
        <pc:spChg chg="del">
          <ac:chgData name="mhdshiran@outlook.com" userId="97b470faf816c981" providerId="LiveId" clId="{B35C8E9A-454E-4B54-97A3-13B656424544}" dt="2025-04-05T08:03:24.068" v="12612" actId="478"/>
          <ac:spMkLst>
            <pc:docMk/>
            <pc:sldMk cId="3152012494" sldId="364"/>
            <ac:spMk id="179" creationId="{81D62BCB-4571-C0C4-527C-586EE2D3DE39}"/>
          </ac:spMkLst>
        </pc:spChg>
        <pc:spChg chg="del mod">
          <ac:chgData name="mhdshiran@outlook.com" userId="97b470faf816c981" providerId="LiveId" clId="{B35C8E9A-454E-4B54-97A3-13B656424544}" dt="2025-04-05T09:47:40.455" v="14373" actId="478"/>
          <ac:spMkLst>
            <pc:docMk/>
            <pc:sldMk cId="3152012494" sldId="364"/>
            <ac:spMk id="180" creationId="{2D85B184-DD6A-37FB-CE2A-B550C357CA76}"/>
          </ac:spMkLst>
        </pc:spChg>
        <pc:spChg chg="del mod">
          <ac:chgData name="mhdshiran@outlook.com" userId="97b470faf816c981" providerId="LiveId" clId="{B35C8E9A-454E-4B54-97A3-13B656424544}" dt="2025-04-05T09:47:44.904" v="14374" actId="478"/>
          <ac:spMkLst>
            <pc:docMk/>
            <pc:sldMk cId="3152012494" sldId="364"/>
            <ac:spMk id="181" creationId="{9152FD20-27B0-4DC0-C841-3387599C6EDB}"/>
          </ac:spMkLst>
        </pc:spChg>
        <pc:spChg chg="del">
          <ac:chgData name="mhdshiran@outlook.com" userId="97b470faf816c981" providerId="LiveId" clId="{B35C8E9A-454E-4B54-97A3-13B656424544}" dt="2025-04-05T06:11:47.583" v="11677" actId="478"/>
          <ac:spMkLst>
            <pc:docMk/>
            <pc:sldMk cId="3152012494" sldId="364"/>
            <ac:spMk id="187" creationId="{7A7B424E-67D6-42BF-4217-609574251712}"/>
          </ac:spMkLst>
        </pc:spChg>
        <pc:graphicFrameChg chg="add mod modGraphic">
          <ac:chgData name="mhdshiran@outlook.com" userId="97b470faf816c981" providerId="LiveId" clId="{B35C8E9A-454E-4B54-97A3-13B656424544}" dt="2025-04-05T09:47:56.467" v="14381" actId="1036"/>
          <ac:graphicFrameMkLst>
            <pc:docMk/>
            <pc:sldMk cId="3152012494" sldId="364"/>
            <ac:graphicFrameMk id="8" creationId="{A48B0011-F6B3-EB5A-29D1-AF3ABE232713}"/>
          </ac:graphicFrameMkLst>
        </pc:graphicFrameChg>
        <pc:picChg chg="add mod">
          <ac:chgData name="mhdshiran@outlook.com" userId="97b470faf816c981" providerId="LiveId" clId="{B35C8E9A-454E-4B54-97A3-13B656424544}" dt="2025-04-05T10:55:18.068" v="15818"/>
          <ac:picMkLst>
            <pc:docMk/>
            <pc:sldMk cId="3152012494" sldId="364"/>
            <ac:picMk id="5" creationId="{2F4224DA-1114-B902-E523-74C4938B0895}"/>
          </ac:picMkLst>
        </pc:picChg>
        <pc:picChg chg="add mod">
          <ac:chgData name="mhdshiran@outlook.com" userId="97b470faf816c981" providerId="LiveId" clId="{B35C8E9A-454E-4B54-97A3-13B656424544}" dt="2025-04-05T12:33:43.098" v="18198"/>
          <ac:picMkLst>
            <pc:docMk/>
            <pc:sldMk cId="3152012494" sldId="364"/>
            <ac:picMk id="9" creationId="{C83F8322-8325-95CE-4E33-F2C222125B43}"/>
          </ac:picMkLst>
        </pc:picChg>
        <pc:picChg chg="add mod">
          <ac:chgData name="mhdshiran@outlook.com" userId="97b470faf816c981" providerId="LiveId" clId="{B35C8E9A-454E-4B54-97A3-13B656424544}" dt="2025-04-05T12:34:20.610" v="18216" actId="1076"/>
          <ac:picMkLst>
            <pc:docMk/>
            <pc:sldMk cId="3152012494" sldId="364"/>
            <ac:picMk id="10" creationId="{174917F2-E4F2-71F9-0DF7-74909230B5C3}"/>
          </ac:picMkLst>
        </pc:picChg>
        <pc:picChg chg="add mod">
          <ac:chgData name="mhdshiran@outlook.com" userId="97b470faf816c981" providerId="LiveId" clId="{B35C8E9A-454E-4B54-97A3-13B656424544}" dt="2025-04-05T09:47:45.354" v="14375"/>
          <ac:picMkLst>
            <pc:docMk/>
            <pc:sldMk cId="3152012494" sldId="364"/>
            <ac:picMk id="15" creationId="{CCD754C7-EE99-3012-65A9-AF27D391ED6B}"/>
          </ac:picMkLst>
        </pc:picChg>
        <pc:picChg chg="add del mod">
          <ac:chgData name="mhdshiran@outlook.com" userId="97b470faf816c981" providerId="LiveId" clId="{B35C8E9A-454E-4B54-97A3-13B656424544}" dt="2025-04-05T09:48:00.333" v="14382" actId="478"/>
          <ac:picMkLst>
            <pc:docMk/>
            <pc:sldMk cId="3152012494" sldId="364"/>
            <ac:picMk id="17" creationId="{0555FE23-CC0E-0C33-7E99-DB3767204A40}"/>
          </ac:picMkLst>
        </pc:picChg>
        <pc:picChg chg="add del mod">
          <ac:chgData name="mhdshiran@outlook.com" userId="97b470faf816c981" providerId="LiveId" clId="{B35C8E9A-454E-4B54-97A3-13B656424544}" dt="2025-04-05T10:55:17.788" v="15817" actId="478"/>
          <ac:picMkLst>
            <pc:docMk/>
            <pc:sldMk cId="3152012494" sldId="364"/>
            <ac:picMk id="18" creationId="{14C3719E-52E3-C5F6-3372-CCC6408EBC96}"/>
          </ac:picMkLst>
        </pc:picChg>
        <pc:picChg chg="del mod">
          <ac:chgData name="mhdshiran@outlook.com" userId="97b470faf816c981" providerId="LiveId" clId="{B35C8E9A-454E-4B54-97A3-13B656424544}" dt="2025-04-05T09:47:44.904" v="14374" actId="478"/>
          <ac:picMkLst>
            <pc:docMk/>
            <pc:sldMk cId="3152012494" sldId="364"/>
            <ac:picMk id="186" creationId="{CF2E06E9-04CF-45E9-85C1-FE15D3EC8F78}"/>
          </ac:picMkLst>
        </pc:picChg>
        <pc:picChg chg="del">
          <ac:chgData name="mhdshiran@outlook.com" userId="97b470faf816c981" providerId="LiveId" clId="{B35C8E9A-454E-4B54-97A3-13B656424544}" dt="2025-04-05T06:11:47.583" v="11677" actId="478"/>
          <ac:picMkLst>
            <pc:docMk/>
            <pc:sldMk cId="3152012494" sldId="364"/>
            <ac:picMk id="188" creationId="{0605D943-8650-635F-882B-B85FB4DAB190}"/>
          </ac:picMkLst>
        </pc:picChg>
        <pc:picChg chg="del mod">
          <ac:chgData name="mhdshiran@outlook.com" userId="97b470faf816c981" providerId="LiveId" clId="{B35C8E9A-454E-4B54-97A3-13B656424544}" dt="2025-04-05T09:47:40.455" v="14373" actId="478"/>
          <ac:picMkLst>
            <pc:docMk/>
            <pc:sldMk cId="3152012494" sldId="364"/>
            <ac:picMk id="189" creationId="{0846B1E8-695B-9F04-FA6A-13E6B1E30F0F}"/>
          </ac:picMkLst>
        </pc:picChg>
        <pc:cxnChg chg="add mod">
          <ac:chgData name="mhdshiran@outlook.com" userId="97b470faf816c981" providerId="LiveId" clId="{B35C8E9A-454E-4B54-97A3-13B656424544}" dt="2025-04-05T10:55:10.907" v="15816"/>
          <ac:cxnSpMkLst>
            <pc:docMk/>
            <pc:sldMk cId="3152012494" sldId="364"/>
            <ac:cxnSpMk id="2" creationId="{846A1DC7-3562-9DAC-9F41-F4C628AC17A3}"/>
          </ac:cxnSpMkLst>
        </pc:cxnChg>
        <pc:cxnChg chg="add mod">
          <ac:chgData name="mhdshiran@outlook.com" userId="97b470faf816c981" providerId="LiveId" clId="{B35C8E9A-454E-4B54-97A3-13B656424544}" dt="2025-04-05T10:55:18.068" v="15818"/>
          <ac:cxnSpMkLst>
            <pc:docMk/>
            <pc:sldMk cId="3152012494" sldId="364"/>
            <ac:cxnSpMk id="3" creationId="{86E7F95C-3430-CDD8-15D4-6E741EF6C5C2}"/>
          </ac:cxnSpMkLst>
        </pc:cxnChg>
        <pc:cxnChg chg="add del mod">
          <ac:chgData name="mhdshiran@outlook.com" userId="97b470faf816c981" providerId="LiveId" clId="{B35C8E9A-454E-4B54-97A3-13B656424544}" dt="2025-04-05T10:55:17.788" v="15817" actId="478"/>
          <ac:cxnSpMkLst>
            <pc:docMk/>
            <pc:sldMk cId="3152012494" sldId="364"/>
            <ac:cxnSpMk id="10" creationId="{1D91F798-24DB-0E86-9D38-13E2063922C4}"/>
          </ac:cxnSpMkLst>
        </pc:cxnChg>
        <pc:cxnChg chg="del">
          <ac:chgData name="mhdshiran@outlook.com" userId="97b470faf816c981" providerId="LiveId" clId="{B35C8E9A-454E-4B54-97A3-13B656424544}" dt="2025-04-05T10:55:10.621" v="15815" actId="478"/>
          <ac:cxnSpMkLst>
            <pc:docMk/>
            <pc:sldMk cId="3152012494" sldId="364"/>
            <ac:cxnSpMk id="11" creationId="{F74F823C-F9C2-EA33-CBD7-BE2849A5C0F1}"/>
          </ac:cxnSpMkLst>
        </pc:cxnChg>
        <pc:cxnChg chg="del">
          <ac:chgData name="mhdshiran@outlook.com" userId="97b470faf816c981" providerId="LiveId" clId="{B35C8E9A-454E-4B54-97A3-13B656424544}" dt="2025-04-05T09:48:00.333" v="14382" actId="478"/>
          <ac:cxnSpMkLst>
            <pc:docMk/>
            <pc:sldMk cId="3152012494" sldId="364"/>
            <ac:cxnSpMk id="12" creationId="{E832AE7B-EB29-DAF4-4C79-6FB50C37D2F4}"/>
          </ac:cxnSpMkLst>
        </pc:cxnChg>
        <pc:cxnChg chg="del mod">
          <ac:chgData name="mhdshiran@outlook.com" userId="97b470faf816c981" providerId="LiveId" clId="{B35C8E9A-454E-4B54-97A3-13B656424544}" dt="2025-04-05T09:47:40.455" v="14373" actId="478"/>
          <ac:cxnSpMkLst>
            <pc:docMk/>
            <pc:sldMk cId="3152012494" sldId="364"/>
            <ac:cxnSpMk id="176" creationId="{341F742A-6B03-D7CC-EC1F-FB15F335FC0E}"/>
          </ac:cxnSpMkLst>
        </pc:cxnChg>
        <pc:cxnChg chg="del mod">
          <ac:chgData name="mhdshiran@outlook.com" userId="97b470faf816c981" providerId="LiveId" clId="{B35C8E9A-454E-4B54-97A3-13B656424544}" dt="2025-04-05T09:47:44.904" v="14374" actId="478"/>
          <ac:cxnSpMkLst>
            <pc:docMk/>
            <pc:sldMk cId="3152012494" sldId="364"/>
            <ac:cxnSpMk id="177" creationId="{92C4B6A4-D63A-659E-E016-73F13DBCF1C1}"/>
          </ac:cxnSpMkLst>
        </pc:cxnChg>
        <pc:cxnChg chg="del">
          <ac:chgData name="mhdshiran@outlook.com" userId="97b470faf816c981" providerId="LiveId" clId="{B35C8E9A-454E-4B54-97A3-13B656424544}" dt="2025-04-05T06:11:47.583" v="11677" actId="478"/>
          <ac:cxnSpMkLst>
            <pc:docMk/>
            <pc:sldMk cId="3152012494" sldId="364"/>
            <ac:cxnSpMk id="178" creationId="{0C1ACD58-9E22-E672-1ED4-67DE7599D2EF}"/>
          </ac:cxnSpMkLst>
        </pc:cxnChg>
      </pc:sldChg>
      <pc:sldChg chg="addSp delSp modSp add mod">
        <pc:chgData name="mhdshiran@outlook.com" userId="97b470faf816c981" providerId="LiveId" clId="{B35C8E9A-454E-4B54-97A3-13B656424544}" dt="2025-04-05T12:34:26.136" v="18219"/>
        <pc:sldMkLst>
          <pc:docMk/>
          <pc:sldMk cId="1034733444" sldId="365"/>
        </pc:sldMkLst>
        <pc:spChg chg="add mod">
          <ac:chgData name="mhdshiran@outlook.com" userId="97b470faf816c981" providerId="LiveId" clId="{B35C8E9A-454E-4B54-97A3-13B656424544}" dt="2025-04-05T09:47:33.802" v="14372" actId="1035"/>
          <ac:spMkLst>
            <pc:docMk/>
            <pc:sldMk cId="1034733444" sldId="365"/>
            <ac:spMk id="2" creationId="{F0FD5254-EE65-EB0E-68A2-66E4850B747A}"/>
          </ac:spMkLst>
        </pc:spChg>
        <pc:spChg chg="add mod">
          <ac:chgData name="mhdshiran@outlook.com" userId="97b470faf816c981" providerId="LiveId" clId="{B35C8E9A-454E-4B54-97A3-13B656424544}" dt="2025-04-05T09:47:33.802" v="14372" actId="1035"/>
          <ac:spMkLst>
            <pc:docMk/>
            <pc:sldMk cId="1034733444" sldId="365"/>
            <ac:spMk id="3" creationId="{2B01B5C8-47BB-4769-9968-2F670BB0C071}"/>
          </ac:spMkLst>
        </pc:spChg>
        <pc:spChg chg="add mod">
          <ac:chgData name="mhdshiran@outlook.com" userId="97b470faf816c981" providerId="LiveId" clId="{B35C8E9A-454E-4B54-97A3-13B656424544}" dt="2025-04-05T09:47:33.802" v="14372" actId="1035"/>
          <ac:spMkLst>
            <pc:docMk/>
            <pc:sldMk cId="1034733444" sldId="365"/>
            <ac:spMk id="4" creationId="{5CB464E1-760C-4B8C-267E-EC5301D67B7C}"/>
          </ac:spMkLst>
        </pc:spChg>
        <pc:spChg chg="add mod">
          <ac:chgData name="mhdshiran@outlook.com" userId="97b470faf816c981" providerId="LiveId" clId="{B35C8E9A-454E-4B54-97A3-13B656424544}" dt="2025-04-05T12:09:49.588" v="17720"/>
          <ac:spMkLst>
            <pc:docMk/>
            <pc:sldMk cId="1034733444" sldId="365"/>
            <ac:spMk id="5" creationId="{1892F6C7-F7C0-A6C5-8F96-65DF2ED34667}"/>
          </ac:spMkLst>
        </pc:spChg>
        <pc:spChg chg="add mod">
          <ac:chgData name="mhdshiran@outlook.com" userId="97b470faf816c981" providerId="LiveId" clId="{B35C8E9A-454E-4B54-97A3-13B656424544}" dt="2025-04-05T08:04:43.335" v="12695"/>
          <ac:spMkLst>
            <pc:docMk/>
            <pc:sldMk cId="1034733444" sldId="365"/>
            <ac:spMk id="5" creationId="{A9C0EF1B-721E-3E22-BEE5-E45DC748D87E}"/>
          </ac:spMkLst>
        </pc:spChg>
        <pc:spChg chg="add del mod">
          <ac:chgData name="mhdshiran@outlook.com" userId="97b470faf816c981" providerId="LiveId" clId="{B35C8E9A-454E-4B54-97A3-13B656424544}" dt="2025-04-05T12:34:25.888" v="18218" actId="478"/>
          <ac:spMkLst>
            <pc:docMk/>
            <pc:sldMk cId="1034733444" sldId="365"/>
            <ac:spMk id="5" creationId="{BF5BC691-2558-6E71-D8BF-F4E9CFE383FC}"/>
          </ac:spMkLst>
        </pc:spChg>
        <pc:spChg chg="add mod">
          <ac:chgData name="mhdshiran@outlook.com" userId="97b470faf816c981" providerId="LiveId" clId="{B35C8E9A-454E-4B54-97A3-13B656424544}" dt="2025-04-05T08:08:27.980" v="12740"/>
          <ac:spMkLst>
            <pc:docMk/>
            <pc:sldMk cId="1034733444" sldId="365"/>
            <ac:spMk id="6" creationId="{FBBA01DB-1E50-785D-5DB2-B0EB29736256}"/>
          </ac:spMkLst>
        </pc:spChg>
        <pc:spChg chg="add">
          <ac:chgData name="mhdshiran@outlook.com" userId="97b470faf816c981" providerId="LiveId" clId="{B35C8E9A-454E-4B54-97A3-13B656424544}" dt="2025-04-05T09:49:21.127" v="14383"/>
          <ac:spMkLst>
            <pc:docMk/>
            <pc:sldMk cId="1034733444" sldId="365"/>
            <ac:spMk id="8" creationId="{F1815181-8D04-5F9F-8B26-A072DE60E486}"/>
          </ac:spMkLst>
        </pc:spChg>
        <pc:spChg chg="add del mod">
          <ac:chgData name="mhdshiran@outlook.com" userId="97b470faf816c981" providerId="LiveId" clId="{B35C8E9A-454E-4B54-97A3-13B656424544}" dt="2025-04-05T08:08:27.680" v="12739" actId="478"/>
          <ac:spMkLst>
            <pc:docMk/>
            <pc:sldMk cId="1034733444" sldId="365"/>
            <ac:spMk id="179" creationId="{7C179D9E-DEC0-72C0-6A7E-3C73F1A3BB41}"/>
          </ac:spMkLst>
        </pc:spChg>
        <pc:spChg chg="mod">
          <ac:chgData name="mhdshiran@outlook.com" userId="97b470faf816c981" providerId="LiveId" clId="{B35C8E9A-454E-4B54-97A3-13B656424544}" dt="2025-04-05T09:47:33.802" v="14372" actId="1035"/>
          <ac:spMkLst>
            <pc:docMk/>
            <pc:sldMk cId="1034733444" sldId="365"/>
            <ac:spMk id="180" creationId="{3051713B-EEBC-0859-670E-5F6A3CB91BB6}"/>
          </ac:spMkLst>
        </pc:spChg>
        <pc:spChg chg="mod">
          <ac:chgData name="mhdshiran@outlook.com" userId="97b470faf816c981" providerId="LiveId" clId="{B35C8E9A-454E-4B54-97A3-13B656424544}" dt="2025-04-05T09:52:23.486" v="14401" actId="113"/>
          <ac:spMkLst>
            <pc:docMk/>
            <pc:sldMk cId="1034733444" sldId="365"/>
            <ac:spMk id="181" creationId="{66275C3D-1C50-D6F8-9456-808BB21BFC02}"/>
          </ac:spMkLst>
        </pc:spChg>
        <pc:spChg chg="mod">
          <ac:chgData name="mhdshiran@outlook.com" userId="97b470faf816c981" providerId="LiveId" clId="{B35C8E9A-454E-4B54-97A3-13B656424544}" dt="2025-04-05T09:52:05.701" v="14399" actId="20577"/>
          <ac:spMkLst>
            <pc:docMk/>
            <pc:sldMk cId="1034733444" sldId="365"/>
            <ac:spMk id="187" creationId="{5DAB4179-0962-CB46-4EB1-B652BC4BFA1C}"/>
          </ac:spMkLst>
        </pc:spChg>
        <pc:picChg chg="add mod">
          <ac:chgData name="mhdshiran@outlook.com" userId="97b470faf816c981" providerId="LiveId" clId="{B35C8E9A-454E-4B54-97A3-13B656424544}" dt="2025-04-05T12:34:26.136" v="18219"/>
          <ac:picMkLst>
            <pc:docMk/>
            <pc:sldMk cId="1034733444" sldId="365"/>
            <ac:picMk id="8" creationId="{52CBAC6A-56B5-4B76-4B77-A3E97CB35FFC}"/>
          </ac:picMkLst>
        </pc:picChg>
        <pc:picChg chg="mod">
          <ac:chgData name="mhdshiran@outlook.com" userId="97b470faf816c981" providerId="LiveId" clId="{B35C8E9A-454E-4B54-97A3-13B656424544}" dt="2025-04-05T09:47:33.802" v="14372" actId="1035"/>
          <ac:picMkLst>
            <pc:docMk/>
            <pc:sldMk cId="1034733444" sldId="365"/>
            <ac:picMk id="186" creationId="{1DA12064-EFBF-12F0-9CDE-AAE47B02D1B5}"/>
          </ac:picMkLst>
        </pc:picChg>
        <pc:picChg chg="mod">
          <ac:chgData name="mhdshiran@outlook.com" userId="97b470faf816c981" providerId="LiveId" clId="{B35C8E9A-454E-4B54-97A3-13B656424544}" dt="2025-04-05T09:47:33.802" v="14372" actId="1035"/>
          <ac:picMkLst>
            <pc:docMk/>
            <pc:sldMk cId="1034733444" sldId="365"/>
            <ac:picMk id="188" creationId="{0C4852F0-618A-F152-06A0-8D4828BEBAC1}"/>
          </ac:picMkLst>
        </pc:picChg>
        <pc:picChg chg="mod">
          <ac:chgData name="mhdshiran@outlook.com" userId="97b470faf816c981" providerId="LiveId" clId="{B35C8E9A-454E-4B54-97A3-13B656424544}" dt="2025-04-05T10:54:53.936" v="15813"/>
          <ac:picMkLst>
            <pc:docMk/>
            <pc:sldMk cId="1034733444" sldId="365"/>
            <ac:picMk id="189" creationId="{BF481A7E-A33A-13F0-9BE1-A51B6BC050CE}"/>
          </ac:picMkLst>
        </pc:picChg>
        <pc:cxnChg chg="mod">
          <ac:chgData name="mhdshiran@outlook.com" userId="97b470faf816c981" providerId="LiveId" clId="{B35C8E9A-454E-4B54-97A3-13B656424544}" dt="2025-04-05T10:54:25.448" v="15810" actId="208"/>
          <ac:cxnSpMkLst>
            <pc:docMk/>
            <pc:sldMk cId="1034733444" sldId="365"/>
            <ac:cxnSpMk id="176" creationId="{2F1AD579-51C5-1BF9-4E44-D08A81221570}"/>
          </ac:cxnSpMkLst>
        </pc:cxnChg>
        <pc:cxnChg chg="mod">
          <ac:chgData name="mhdshiran@outlook.com" userId="97b470faf816c981" providerId="LiveId" clId="{B35C8E9A-454E-4B54-97A3-13B656424544}" dt="2025-04-05T10:55:06.640" v="15814" actId="208"/>
          <ac:cxnSpMkLst>
            <pc:docMk/>
            <pc:sldMk cId="1034733444" sldId="365"/>
            <ac:cxnSpMk id="177" creationId="{9E727E23-FB9B-10A7-D33B-78CE0889A54B}"/>
          </ac:cxnSpMkLst>
        </pc:cxnChg>
      </pc:sldChg>
      <pc:sldChg chg="addSp delSp modSp add mod ord">
        <pc:chgData name="mhdshiran@outlook.com" userId="97b470faf816c981" providerId="LiveId" clId="{B35C8E9A-454E-4B54-97A3-13B656424544}" dt="2025-04-05T12:34:32.606" v="18225"/>
        <pc:sldMkLst>
          <pc:docMk/>
          <pc:sldMk cId="1046901195" sldId="366"/>
        </pc:sldMkLst>
        <pc:spChg chg="mod">
          <ac:chgData name="mhdshiran@outlook.com" userId="97b470faf816c981" providerId="LiveId" clId="{B35C8E9A-454E-4B54-97A3-13B656424544}" dt="2025-04-05T06:51:59.845" v="11859" actId="207"/>
          <ac:spMkLst>
            <pc:docMk/>
            <pc:sldMk cId="1046901195" sldId="366"/>
            <ac:spMk id="4" creationId="{3FBEFB67-09E7-C213-5222-84CF175BA488}"/>
          </ac:spMkLst>
        </pc:spChg>
        <pc:spChg chg="add mod">
          <ac:chgData name="mhdshiran@outlook.com" userId="97b470faf816c981" providerId="LiveId" clId="{B35C8E9A-454E-4B54-97A3-13B656424544}" dt="2025-04-05T08:27:07.511" v="12971"/>
          <ac:spMkLst>
            <pc:docMk/>
            <pc:sldMk cId="1046901195" sldId="366"/>
            <ac:spMk id="6" creationId="{257146C1-1C27-5464-F4CB-AEB8589CD38D}"/>
          </ac:spMkLst>
        </pc:spChg>
        <pc:spChg chg="add mod">
          <ac:chgData name="mhdshiran@outlook.com" userId="97b470faf816c981" providerId="LiveId" clId="{B35C8E9A-454E-4B54-97A3-13B656424544}" dt="2025-04-05T09:17:16.351" v="13689"/>
          <ac:spMkLst>
            <pc:docMk/>
            <pc:sldMk cId="1046901195" sldId="366"/>
            <ac:spMk id="9" creationId="{069382F4-FE6B-8C61-13A1-AACBF23F7578}"/>
          </ac:spMkLst>
        </pc:spChg>
        <pc:spChg chg="mod">
          <ac:chgData name="mhdshiran@outlook.com" userId="97b470faf816c981" providerId="LiveId" clId="{B35C8E9A-454E-4B54-97A3-13B656424544}" dt="2025-04-05T06:52:02.266" v="11860" actId="207"/>
          <ac:spMkLst>
            <pc:docMk/>
            <pc:sldMk cId="1046901195" sldId="366"/>
            <ac:spMk id="10" creationId="{1B53510E-689B-107B-A1D7-29F43F3DF388}"/>
          </ac:spMkLst>
        </pc:spChg>
        <pc:spChg chg="del mod">
          <ac:chgData name="mhdshiran@outlook.com" userId="97b470faf816c981" providerId="LiveId" clId="{B35C8E9A-454E-4B54-97A3-13B656424544}" dt="2025-04-05T09:17:16.081" v="13688" actId="478"/>
          <ac:spMkLst>
            <pc:docMk/>
            <pc:sldMk cId="1046901195" sldId="366"/>
            <ac:spMk id="11" creationId="{3D14E5E5-538D-6E8D-EF6D-B3039672458D}"/>
          </ac:spMkLst>
        </pc:spChg>
        <pc:spChg chg="del">
          <ac:chgData name="mhdshiran@outlook.com" userId="97b470faf816c981" providerId="LiveId" clId="{B35C8E9A-454E-4B54-97A3-13B656424544}" dt="2025-04-05T08:27:07.131" v="12970" actId="478"/>
          <ac:spMkLst>
            <pc:docMk/>
            <pc:sldMk cId="1046901195" sldId="366"/>
            <ac:spMk id="13" creationId="{A2D7EDF2-3F11-D0F9-750B-4C553D0E865E}"/>
          </ac:spMkLst>
        </pc:spChg>
        <pc:spChg chg="mod">
          <ac:chgData name="mhdshiran@outlook.com" userId="97b470faf816c981" providerId="LiveId" clId="{B35C8E9A-454E-4B54-97A3-13B656424544}" dt="2025-04-05T06:58:14.539" v="11934" actId="207"/>
          <ac:spMkLst>
            <pc:docMk/>
            <pc:sldMk cId="1046901195" sldId="366"/>
            <ac:spMk id="28" creationId="{17DD26E0-F46D-3744-D17A-82D332E13953}"/>
          </ac:spMkLst>
        </pc:spChg>
        <pc:graphicFrameChg chg="add mod modGraphic">
          <ac:chgData name="mhdshiran@outlook.com" userId="97b470faf816c981" providerId="LiveId" clId="{B35C8E9A-454E-4B54-97A3-13B656424544}" dt="2025-04-05T08:31:22.319" v="13097" actId="1035"/>
          <ac:graphicFrameMkLst>
            <pc:docMk/>
            <pc:sldMk cId="1046901195" sldId="366"/>
            <ac:graphicFrameMk id="8" creationId="{D16EB68E-915A-26BD-66E7-77D216A97FCF}"/>
          </ac:graphicFrameMkLst>
        </pc:graphicFrameChg>
        <pc:picChg chg="add mod">
          <ac:chgData name="mhdshiran@outlook.com" userId="97b470faf816c981" providerId="LiveId" clId="{B35C8E9A-454E-4B54-97A3-13B656424544}" dt="2025-04-05T12:34:32.606" v="18225"/>
          <ac:picMkLst>
            <pc:docMk/>
            <pc:sldMk cId="1046901195" sldId="366"/>
            <ac:picMk id="11" creationId="{572F36C7-5AB6-B2FA-F8E8-012454BFA08D}"/>
          </ac:picMkLst>
        </pc:picChg>
        <pc:cxnChg chg="add mod">
          <ac:chgData name="mhdshiran@outlook.com" userId="97b470faf816c981" providerId="LiveId" clId="{B35C8E9A-454E-4B54-97A3-13B656424544}" dt="2025-04-05T06:55:48.814" v="11910" actId="208"/>
          <ac:cxnSpMkLst>
            <pc:docMk/>
            <pc:sldMk cId="1046901195" sldId="366"/>
            <ac:cxnSpMk id="2" creationId="{80281D44-797D-693B-39E6-CFBE42D6F237}"/>
          </ac:cxnSpMkLst>
        </pc:cxnChg>
        <pc:cxnChg chg="add mod">
          <ac:chgData name="mhdshiran@outlook.com" userId="97b470faf816c981" providerId="LiveId" clId="{B35C8E9A-454E-4B54-97A3-13B656424544}" dt="2025-04-05T06:55:48.814" v="11910" actId="208"/>
          <ac:cxnSpMkLst>
            <pc:docMk/>
            <pc:sldMk cId="1046901195" sldId="366"/>
            <ac:cxnSpMk id="3" creationId="{F010F31E-6488-D240-4B13-25344287B311}"/>
          </ac:cxnSpMkLst>
        </pc:cxnChg>
        <pc:cxnChg chg="add mod">
          <ac:chgData name="mhdshiran@outlook.com" userId="97b470faf816c981" providerId="LiveId" clId="{B35C8E9A-454E-4B54-97A3-13B656424544}" dt="2025-04-05T10:04:19.762" v="14467"/>
          <ac:cxnSpMkLst>
            <pc:docMk/>
            <pc:sldMk cId="1046901195" sldId="366"/>
            <ac:cxnSpMk id="7" creationId="{E8B7687D-AF17-FB68-0E26-4786F398478D}"/>
          </ac:cxnSpMkLst>
        </pc:cxnChg>
        <pc:cxnChg chg="mod">
          <ac:chgData name="mhdshiran@outlook.com" userId="97b470faf816c981" providerId="LiveId" clId="{B35C8E9A-454E-4B54-97A3-13B656424544}" dt="2025-04-05T09:17:16.081" v="13688" actId="478"/>
          <ac:cxnSpMkLst>
            <pc:docMk/>
            <pc:sldMk cId="1046901195" sldId="366"/>
            <ac:cxnSpMk id="12" creationId="{8DBD60BC-B175-FAAA-28F8-20B21CC2280F}"/>
          </ac:cxnSpMkLst>
        </pc:cxnChg>
        <pc:cxnChg chg="mod">
          <ac:chgData name="mhdshiran@outlook.com" userId="97b470faf816c981" providerId="LiveId" clId="{B35C8E9A-454E-4B54-97A3-13B656424544}" dt="2025-04-05T09:17:16.081" v="13688" actId="478"/>
          <ac:cxnSpMkLst>
            <pc:docMk/>
            <pc:sldMk cId="1046901195" sldId="366"/>
            <ac:cxnSpMk id="15" creationId="{3C5398D2-7BB4-4E1B-617B-A36C08E78150}"/>
          </ac:cxnSpMkLst>
        </pc:cxnChg>
        <pc:cxnChg chg="mod">
          <ac:chgData name="mhdshiran@outlook.com" userId="97b470faf816c981" providerId="LiveId" clId="{B35C8E9A-454E-4B54-97A3-13B656424544}" dt="2025-04-05T09:17:16.081" v="13688" actId="478"/>
          <ac:cxnSpMkLst>
            <pc:docMk/>
            <pc:sldMk cId="1046901195" sldId="366"/>
            <ac:cxnSpMk id="16" creationId="{75004573-9A17-2C58-DC70-9174B4A319A5}"/>
          </ac:cxnSpMkLst>
        </pc:cxnChg>
        <pc:cxnChg chg="del">
          <ac:chgData name="mhdshiran@outlook.com" userId="97b470faf816c981" providerId="LiveId" clId="{B35C8E9A-454E-4B54-97A3-13B656424544}" dt="2025-04-05T10:04:19.351" v="14466" actId="478"/>
          <ac:cxnSpMkLst>
            <pc:docMk/>
            <pc:sldMk cId="1046901195" sldId="366"/>
            <ac:cxnSpMk id="19" creationId="{8898AB3D-549B-17AE-FCB7-D7B77388E309}"/>
          </ac:cxnSpMkLst>
        </pc:cxnChg>
        <pc:cxnChg chg="mod">
          <ac:chgData name="mhdshiran@outlook.com" userId="97b470faf816c981" providerId="LiveId" clId="{B35C8E9A-454E-4B54-97A3-13B656424544}" dt="2025-04-05T06:58:20.153" v="11935" actId="208"/>
          <ac:cxnSpMkLst>
            <pc:docMk/>
            <pc:sldMk cId="1046901195" sldId="366"/>
            <ac:cxnSpMk id="35" creationId="{2391B8DF-E2C0-497D-AFDE-1DB14D9A5AD2}"/>
          </ac:cxnSpMkLst>
        </pc:cxnChg>
        <pc:cxnChg chg="mod">
          <ac:chgData name="mhdshiran@outlook.com" userId="97b470faf816c981" providerId="LiveId" clId="{B35C8E9A-454E-4B54-97A3-13B656424544}" dt="2025-04-05T06:58:20.153" v="11935" actId="208"/>
          <ac:cxnSpMkLst>
            <pc:docMk/>
            <pc:sldMk cId="1046901195" sldId="366"/>
            <ac:cxnSpMk id="38" creationId="{4F1DCF51-0450-847E-6CC3-47BCC0251155}"/>
          </ac:cxnSpMkLst>
        </pc:cxnChg>
      </pc:sldChg>
      <pc:sldChg chg="addSp delSp modSp add mod">
        <pc:chgData name="mhdshiran@outlook.com" userId="97b470faf816c981" providerId="LiveId" clId="{B35C8E9A-454E-4B54-97A3-13B656424544}" dt="2025-04-05T12:34:29.715" v="18222"/>
        <pc:sldMkLst>
          <pc:docMk/>
          <pc:sldMk cId="1571353304" sldId="367"/>
        </pc:sldMkLst>
        <pc:spChg chg="mod">
          <ac:chgData name="mhdshiran@outlook.com" userId="97b470faf816c981" providerId="LiveId" clId="{B35C8E9A-454E-4B54-97A3-13B656424544}" dt="2025-04-05T08:12:29.424" v="12798" actId="20577"/>
          <ac:spMkLst>
            <pc:docMk/>
            <pc:sldMk cId="1571353304" sldId="367"/>
            <ac:spMk id="4" creationId="{FB889E1C-BAB7-58D9-607E-026138ACCC85}"/>
          </ac:spMkLst>
        </pc:spChg>
        <pc:spChg chg="mod">
          <ac:chgData name="mhdshiran@outlook.com" userId="97b470faf816c981" providerId="LiveId" clId="{B35C8E9A-454E-4B54-97A3-13B656424544}" dt="2025-04-05T06:48:16.139" v="11786" actId="207"/>
          <ac:spMkLst>
            <pc:docMk/>
            <pc:sldMk cId="1571353304" sldId="367"/>
            <ac:spMk id="5" creationId="{12959065-97CF-76C1-92BD-ABDA529EA309}"/>
          </ac:spMkLst>
        </pc:spChg>
        <pc:spChg chg="add mod">
          <ac:chgData name="mhdshiran@outlook.com" userId="97b470faf816c981" providerId="LiveId" clId="{B35C8E9A-454E-4B54-97A3-13B656424544}" dt="2025-04-05T08:25:28.374" v="12954"/>
          <ac:spMkLst>
            <pc:docMk/>
            <pc:sldMk cId="1571353304" sldId="367"/>
            <ac:spMk id="8" creationId="{44023335-D9F2-3A0F-AD29-BBD1BDE84F7C}"/>
          </ac:spMkLst>
        </pc:spChg>
        <pc:spChg chg="add mod">
          <ac:chgData name="mhdshiran@outlook.com" userId="97b470faf816c981" providerId="LiveId" clId="{B35C8E9A-454E-4B54-97A3-13B656424544}" dt="2025-04-05T09:17:12.701" v="13687"/>
          <ac:spMkLst>
            <pc:docMk/>
            <pc:sldMk cId="1571353304" sldId="367"/>
            <ac:spMk id="9" creationId="{FD7C67FE-61EE-1E97-E8AF-10D86C78546C}"/>
          </ac:spMkLst>
        </pc:spChg>
        <pc:spChg chg="mod">
          <ac:chgData name="mhdshiran@outlook.com" userId="97b470faf816c981" providerId="LiveId" clId="{B35C8E9A-454E-4B54-97A3-13B656424544}" dt="2025-04-05T06:48:16.139" v="11786" actId="207"/>
          <ac:spMkLst>
            <pc:docMk/>
            <pc:sldMk cId="1571353304" sldId="367"/>
            <ac:spMk id="10" creationId="{C2FE63AE-ABD1-7180-C781-6748745BB0CD}"/>
          </ac:spMkLst>
        </pc:spChg>
        <pc:spChg chg="del mod">
          <ac:chgData name="mhdshiran@outlook.com" userId="97b470faf816c981" providerId="LiveId" clId="{B35C8E9A-454E-4B54-97A3-13B656424544}" dt="2025-04-05T09:17:12.412" v="13686" actId="478"/>
          <ac:spMkLst>
            <pc:docMk/>
            <pc:sldMk cId="1571353304" sldId="367"/>
            <ac:spMk id="11" creationId="{CA869693-9D97-AC75-0D60-6F68079C7AA8}"/>
          </ac:spMkLst>
        </pc:spChg>
        <pc:spChg chg="del">
          <ac:chgData name="mhdshiran@outlook.com" userId="97b470faf816c981" providerId="LiveId" clId="{B35C8E9A-454E-4B54-97A3-13B656424544}" dt="2025-04-05T08:25:28.090" v="12953" actId="478"/>
          <ac:spMkLst>
            <pc:docMk/>
            <pc:sldMk cId="1571353304" sldId="367"/>
            <ac:spMk id="13" creationId="{DECA71EE-4541-2FF6-41FB-35DC8750D427}"/>
          </ac:spMkLst>
        </pc:spChg>
        <pc:spChg chg="mod">
          <ac:chgData name="mhdshiran@outlook.com" userId="97b470faf816c981" providerId="LiveId" clId="{B35C8E9A-454E-4B54-97A3-13B656424544}" dt="2025-04-05T06:48:16.139" v="11786" actId="207"/>
          <ac:spMkLst>
            <pc:docMk/>
            <pc:sldMk cId="1571353304" sldId="367"/>
            <ac:spMk id="24" creationId="{23003DAE-4FB8-032D-F681-E191A0D97A3E}"/>
          </ac:spMkLst>
        </pc:spChg>
        <pc:spChg chg="mod">
          <ac:chgData name="mhdshiran@outlook.com" userId="97b470faf816c981" providerId="LiveId" clId="{B35C8E9A-454E-4B54-97A3-13B656424544}" dt="2025-04-05T06:48:16.139" v="11786" actId="207"/>
          <ac:spMkLst>
            <pc:docMk/>
            <pc:sldMk cId="1571353304" sldId="367"/>
            <ac:spMk id="25" creationId="{59946563-A037-644D-A25F-2E7DA092E257}"/>
          </ac:spMkLst>
        </pc:spChg>
        <pc:spChg chg="mod">
          <ac:chgData name="mhdshiran@outlook.com" userId="97b470faf816c981" providerId="LiveId" clId="{B35C8E9A-454E-4B54-97A3-13B656424544}" dt="2025-04-05T06:48:16.139" v="11786" actId="207"/>
          <ac:spMkLst>
            <pc:docMk/>
            <pc:sldMk cId="1571353304" sldId="367"/>
            <ac:spMk id="28" creationId="{62A003CA-39DB-5373-47DF-BED8B57551A6}"/>
          </ac:spMkLst>
        </pc:spChg>
        <pc:graphicFrameChg chg="add mod ord modGraphic">
          <ac:chgData name="mhdshiran@outlook.com" userId="97b470faf816c981" providerId="LiveId" clId="{B35C8E9A-454E-4B54-97A3-13B656424544}" dt="2025-04-05T08:13:43.467" v="12821" actId="1037"/>
          <ac:graphicFrameMkLst>
            <pc:docMk/>
            <pc:sldMk cId="1571353304" sldId="367"/>
            <ac:graphicFrameMk id="7" creationId="{13D76358-8951-03AF-AE2D-CC4C8A12EADA}"/>
          </ac:graphicFrameMkLst>
        </pc:graphicFrameChg>
        <pc:picChg chg="add mod">
          <ac:chgData name="mhdshiran@outlook.com" userId="97b470faf816c981" providerId="LiveId" clId="{B35C8E9A-454E-4B54-97A3-13B656424544}" dt="2025-04-05T12:34:29.715" v="18222"/>
          <ac:picMkLst>
            <pc:docMk/>
            <pc:sldMk cId="1571353304" sldId="367"/>
            <ac:picMk id="6" creationId="{8ED3CC89-4A8D-59D8-FFF8-F41D1AC84534}"/>
          </ac:picMkLst>
        </pc:picChg>
        <pc:cxnChg chg="add mod">
          <ac:chgData name="mhdshiran@outlook.com" userId="97b470faf816c981" providerId="LiveId" clId="{B35C8E9A-454E-4B54-97A3-13B656424544}" dt="2025-04-05T06:55:43.730" v="11909" actId="208"/>
          <ac:cxnSpMkLst>
            <pc:docMk/>
            <pc:sldMk cId="1571353304" sldId="367"/>
            <ac:cxnSpMk id="2" creationId="{90A359C1-4DE9-92C3-BEA5-F2240184557B}"/>
          </ac:cxnSpMkLst>
        </pc:cxnChg>
        <pc:cxnChg chg="add mod">
          <ac:chgData name="mhdshiran@outlook.com" userId="97b470faf816c981" providerId="LiveId" clId="{B35C8E9A-454E-4B54-97A3-13B656424544}" dt="2025-04-05T06:55:43.730" v="11909" actId="208"/>
          <ac:cxnSpMkLst>
            <pc:docMk/>
            <pc:sldMk cId="1571353304" sldId="367"/>
            <ac:cxnSpMk id="3" creationId="{5EBC4ECC-3D36-B00C-82F0-82CFD93354DB}"/>
          </ac:cxnSpMkLst>
        </pc:cxnChg>
        <pc:cxnChg chg="mod">
          <ac:chgData name="mhdshiran@outlook.com" userId="97b470faf816c981" providerId="LiveId" clId="{B35C8E9A-454E-4B54-97A3-13B656424544}" dt="2025-04-05T09:17:12.412" v="13686" actId="478"/>
          <ac:cxnSpMkLst>
            <pc:docMk/>
            <pc:sldMk cId="1571353304" sldId="367"/>
            <ac:cxnSpMk id="12" creationId="{9E09B6E1-C422-853F-2464-343BE7211F00}"/>
          </ac:cxnSpMkLst>
        </pc:cxnChg>
        <pc:cxnChg chg="mod">
          <ac:chgData name="mhdshiran@outlook.com" userId="97b470faf816c981" providerId="LiveId" clId="{B35C8E9A-454E-4B54-97A3-13B656424544}" dt="2025-04-05T09:17:12.412" v="13686" actId="478"/>
          <ac:cxnSpMkLst>
            <pc:docMk/>
            <pc:sldMk cId="1571353304" sldId="367"/>
            <ac:cxnSpMk id="15" creationId="{430CA82D-FE6A-81B5-E1E7-4CA1E30F8C5F}"/>
          </ac:cxnSpMkLst>
        </pc:cxnChg>
        <pc:cxnChg chg="mod">
          <ac:chgData name="mhdshiran@outlook.com" userId="97b470faf816c981" providerId="LiveId" clId="{B35C8E9A-454E-4B54-97A3-13B656424544}" dt="2025-04-05T09:17:12.412" v="13686" actId="478"/>
          <ac:cxnSpMkLst>
            <pc:docMk/>
            <pc:sldMk cId="1571353304" sldId="367"/>
            <ac:cxnSpMk id="16" creationId="{320E6A89-3B27-CA13-E2B8-7056B2468E22}"/>
          </ac:cxnSpMkLst>
        </pc:cxnChg>
        <pc:cxnChg chg="mod">
          <ac:chgData name="mhdshiran@outlook.com" userId="97b470faf816c981" providerId="LiveId" clId="{B35C8E9A-454E-4B54-97A3-13B656424544}" dt="2025-04-05T09:17:12.412" v="13686" actId="478"/>
          <ac:cxnSpMkLst>
            <pc:docMk/>
            <pc:sldMk cId="1571353304" sldId="367"/>
            <ac:cxnSpMk id="19" creationId="{BACF9811-15D2-2D6E-BE2E-8A615358F5BC}"/>
          </ac:cxnSpMkLst>
        </pc:cxnChg>
        <pc:cxnChg chg="mod">
          <ac:chgData name="mhdshiran@outlook.com" userId="97b470faf816c981" providerId="LiveId" clId="{B35C8E9A-454E-4B54-97A3-13B656424544}" dt="2025-04-05T06:50:09.091" v="11787" actId="208"/>
          <ac:cxnSpMkLst>
            <pc:docMk/>
            <pc:sldMk cId="1571353304" sldId="367"/>
            <ac:cxnSpMk id="29" creationId="{9696AC4B-3737-45D5-9A35-0AB2AA4615A6}"/>
          </ac:cxnSpMkLst>
        </pc:cxnChg>
        <pc:cxnChg chg="mod">
          <ac:chgData name="mhdshiran@outlook.com" userId="97b470faf816c981" providerId="LiveId" clId="{B35C8E9A-454E-4B54-97A3-13B656424544}" dt="2025-04-05T06:50:09.091" v="11787" actId="208"/>
          <ac:cxnSpMkLst>
            <pc:docMk/>
            <pc:sldMk cId="1571353304" sldId="367"/>
            <ac:cxnSpMk id="32" creationId="{B6CD7ABA-B989-5FAC-6A8F-24C7C157D409}"/>
          </ac:cxnSpMkLst>
        </pc:cxnChg>
        <pc:cxnChg chg="mod">
          <ac:chgData name="mhdshiran@outlook.com" userId="97b470faf816c981" providerId="LiveId" clId="{B35C8E9A-454E-4B54-97A3-13B656424544}" dt="2025-04-05T06:50:09.091" v="11787" actId="208"/>
          <ac:cxnSpMkLst>
            <pc:docMk/>
            <pc:sldMk cId="1571353304" sldId="367"/>
            <ac:cxnSpMk id="35" creationId="{73A49131-5E58-A734-A33F-FE3A68CA9D51}"/>
          </ac:cxnSpMkLst>
        </pc:cxnChg>
        <pc:cxnChg chg="mod">
          <ac:chgData name="mhdshiran@outlook.com" userId="97b470faf816c981" providerId="LiveId" clId="{B35C8E9A-454E-4B54-97A3-13B656424544}" dt="2025-04-05T06:50:09.091" v="11787" actId="208"/>
          <ac:cxnSpMkLst>
            <pc:docMk/>
            <pc:sldMk cId="1571353304" sldId="367"/>
            <ac:cxnSpMk id="38" creationId="{60C36628-608D-6434-63AC-6633F75781B5}"/>
          </ac:cxnSpMkLst>
        </pc:cxnChg>
      </pc:sldChg>
      <pc:sldChg chg="addSp delSp modSp add del mod ord modShow modNotes">
        <pc:chgData name="mhdshiran@outlook.com" userId="97b470faf816c981" providerId="LiveId" clId="{B35C8E9A-454E-4B54-97A3-13B656424544}" dt="2025-04-05T12:37:46.639" v="18273" actId="47"/>
        <pc:sldMkLst>
          <pc:docMk/>
          <pc:sldMk cId="2944209873" sldId="368"/>
        </pc:sldMkLst>
        <pc:spChg chg="del">
          <ac:chgData name="mhdshiran@outlook.com" userId="97b470faf816c981" providerId="LiveId" clId="{B35C8E9A-454E-4B54-97A3-13B656424544}" dt="2025-04-05T09:23:38.182" v="13871" actId="478"/>
          <ac:spMkLst>
            <pc:docMk/>
            <pc:sldMk cId="2944209873" sldId="368"/>
            <ac:spMk id="2" creationId="{360A5DEA-EF25-796F-24C3-C56C157D8F4B}"/>
          </ac:spMkLst>
        </pc:spChg>
        <pc:spChg chg="mod">
          <ac:chgData name="mhdshiran@outlook.com" userId="97b470faf816c981" providerId="LiveId" clId="{B35C8E9A-454E-4B54-97A3-13B656424544}" dt="2025-04-05T08:38:14.057" v="13196" actId="1038"/>
          <ac:spMkLst>
            <pc:docMk/>
            <pc:sldMk cId="2944209873" sldId="368"/>
            <ac:spMk id="3" creationId="{A6B5F512-CD21-D323-522A-FEA053EB8F9C}"/>
          </ac:spMkLst>
        </pc:spChg>
        <pc:spChg chg="mod">
          <ac:chgData name="mhdshiran@outlook.com" userId="97b470faf816c981" providerId="LiveId" clId="{B35C8E9A-454E-4B54-97A3-13B656424544}" dt="2025-04-05T08:38:14.057" v="13196" actId="1038"/>
          <ac:spMkLst>
            <pc:docMk/>
            <pc:sldMk cId="2944209873" sldId="368"/>
            <ac:spMk id="6" creationId="{7B21E3D1-D8E7-29CF-A96C-0BB5CE06BC3B}"/>
          </ac:spMkLst>
        </pc:spChg>
        <pc:spChg chg="mod">
          <ac:chgData name="mhdshiran@outlook.com" userId="97b470faf816c981" providerId="LiveId" clId="{B35C8E9A-454E-4B54-97A3-13B656424544}" dt="2025-04-05T08:38:14.057" v="13196" actId="1038"/>
          <ac:spMkLst>
            <pc:docMk/>
            <pc:sldMk cId="2944209873" sldId="368"/>
            <ac:spMk id="8" creationId="{C6991042-1188-F7A8-E822-8614D5F1FAD7}"/>
          </ac:spMkLst>
        </pc:spChg>
        <pc:spChg chg="mod">
          <ac:chgData name="mhdshiran@outlook.com" userId="97b470faf816c981" providerId="LiveId" clId="{B35C8E9A-454E-4B54-97A3-13B656424544}" dt="2025-04-05T08:38:14.057" v="13196" actId="1038"/>
          <ac:spMkLst>
            <pc:docMk/>
            <pc:sldMk cId="2944209873" sldId="368"/>
            <ac:spMk id="9" creationId="{BB179756-DF11-669A-5392-99EAAF98CFA4}"/>
          </ac:spMkLst>
        </pc:spChg>
        <pc:spChg chg="add mod">
          <ac:chgData name="mhdshiran@outlook.com" userId="97b470faf816c981" providerId="LiveId" clId="{B35C8E9A-454E-4B54-97A3-13B656424544}" dt="2025-04-05T08:27:14.747" v="12973"/>
          <ac:spMkLst>
            <pc:docMk/>
            <pc:sldMk cId="2944209873" sldId="368"/>
            <ac:spMk id="14" creationId="{086EB770-5FE7-C3BD-2F87-198C13BABD05}"/>
          </ac:spMkLst>
        </pc:spChg>
        <pc:spChg chg="mod">
          <ac:chgData name="mhdshiran@outlook.com" userId="97b470faf816c981" providerId="LiveId" clId="{B35C8E9A-454E-4B54-97A3-13B656424544}" dt="2025-04-05T08:37:51.630" v="13168" actId="1038"/>
          <ac:spMkLst>
            <pc:docMk/>
            <pc:sldMk cId="2944209873" sldId="368"/>
            <ac:spMk id="17" creationId="{C30EB6BC-C79C-AB33-4A6E-F51E4793B1DE}"/>
          </ac:spMkLst>
        </pc:spChg>
        <pc:spChg chg="mod">
          <ac:chgData name="mhdshiran@outlook.com" userId="97b470faf816c981" providerId="LiveId" clId="{B35C8E9A-454E-4B54-97A3-13B656424544}" dt="2025-04-05T08:37:51.630" v="13168" actId="1038"/>
          <ac:spMkLst>
            <pc:docMk/>
            <pc:sldMk cId="2944209873" sldId="368"/>
            <ac:spMk id="23" creationId="{30641060-1CB8-D0B1-EB47-CB8977162992}"/>
          </ac:spMkLst>
        </pc:spChg>
        <pc:spChg chg="mod">
          <ac:chgData name="mhdshiran@outlook.com" userId="97b470faf816c981" providerId="LiveId" clId="{B35C8E9A-454E-4B54-97A3-13B656424544}" dt="2025-04-05T08:37:51.630" v="13168" actId="1038"/>
          <ac:spMkLst>
            <pc:docMk/>
            <pc:sldMk cId="2944209873" sldId="368"/>
            <ac:spMk id="24" creationId="{D50D2812-F3F8-B16C-DA50-0BAFB4592857}"/>
          </ac:spMkLst>
        </pc:spChg>
        <pc:spChg chg="mod">
          <ac:chgData name="mhdshiran@outlook.com" userId="97b470faf816c981" providerId="LiveId" clId="{B35C8E9A-454E-4B54-97A3-13B656424544}" dt="2025-04-05T08:38:14.057" v="13196" actId="1038"/>
          <ac:spMkLst>
            <pc:docMk/>
            <pc:sldMk cId="2944209873" sldId="368"/>
            <ac:spMk id="27" creationId="{CDA8D74F-3108-0CEC-D072-1936C36BFAB7}"/>
          </ac:spMkLst>
        </pc:spChg>
        <pc:spChg chg="del">
          <ac:chgData name="mhdshiran@outlook.com" userId="97b470faf816c981" providerId="LiveId" clId="{B35C8E9A-454E-4B54-97A3-13B656424544}" dt="2025-04-05T08:26:57.634" v="12969" actId="478"/>
          <ac:spMkLst>
            <pc:docMk/>
            <pc:sldMk cId="2944209873" sldId="368"/>
            <ac:spMk id="32" creationId="{6B01109C-41AE-6C35-B780-9A79A639931A}"/>
          </ac:spMkLst>
        </pc:spChg>
        <pc:spChg chg="mod">
          <ac:chgData name="mhdshiran@outlook.com" userId="97b470faf816c981" providerId="LiveId" clId="{B35C8E9A-454E-4B54-97A3-13B656424544}" dt="2025-04-05T08:38:27.697" v="13212" actId="1038"/>
          <ac:spMkLst>
            <pc:docMk/>
            <pc:sldMk cId="2944209873" sldId="368"/>
            <ac:spMk id="33" creationId="{6B103F78-1E0C-4C43-3250-CCDB72B5BD33}"/>
          </ac:spMkLst>
        </pc:spChg>
        <pc:spChg chg="mod">
          <ac:chgData name="mhdshiran@outlook.com" userId="97b470faf816c981" providerId="LiveId" clId="{B35C8E9A-454E-4B54-97A3-13B656424544}" dt="2025-04-05T08:38:21.126" v="13205" actId="1038"/>
          <ac:spMkLst>
            <pc:docMk/>
            <pc:sldMk cId="2944209873" sldId="368"/>
            <ac:spMk id="35" creationId="{FA6700E3-406E-5651-211A-2AD297CE251D}"/>
          </ac:spMkLst>
        </pc:spChg>
        <pc:spChg chg="mod">
          <ac:chgData name="mhdshiran@outlook.com" userId="97b470faf816c981" providerId="LiveId" clId="{B35C8E9A-454E-4B54-97A3-13B656424544}" dt="2025-04-05T08:38:14.057" v="13196" actId="1038"/>
          <ac:spMkLst>
            <pc:docMk/>
            <pc:sldMk cId="2944209873" sldId="368"/>
            <ac:spMk id="36" creationId="{47583884-F738-CADC-41DC-4C414AFF6FFA}"/>
          </ac:spMkLst>
        </pc:spChg>
        <pc:spChg chg="mod">
          <ac:chgData name="mhdshiran@outlook.com" userId="97b470faf816c981" providerId="LiveId" clId="{B35C8E9A-454E-4B54-97A3-13B656424544}" dt="2025-04-05T08:38:14.057" v="13196" actId="1038"/>
          <ac:spMkLst>
            <pc:docMk/>
            <pc:sldMk cId="2944209873" sldId="368"/>
            <ac:spMk id="38" creationId="{7C752D1B-9637-F657-EF13-ADEAABDB1D82}"/>
          </ac:spMkLst>
        </pc:spChg>
        <pc:spChg chg="mod">
          <ac:chgData name="mhdshiran@outlook.com" userId="97b470faf816c981" providerId="LiveId" clId="{B35C8E9A-454E-4B54-97A3-13B656424544}" dt="2025-04-05T08:38:21.126" v="13205" actId="1038"/>
          <ac:spMkLst>
            <pc:docMk/>
            <pc:sldMk cId="2944209873" sldId="368"/>
            <ac:spMk id="39" creationId="{BE226167-74C7-F32A-101E-1F38DDD33DB5}"/>
          </ac:spMkLst>
        </pc:spChg>
        <pc:spChg chg="mod">
          <ac:chgData name="mhdshiran@outlook.com" userId="97b470faf816c981" providerId="LiveId" clId="{B35C8E9A-454E-4B54-97A3-13B656424544}" dt="2025-04-05T08:38:35.804" v="13213" actId="404"/>
          <ac:spMkLst>
            <pc:docMk/>
            <pc:sldMk cId="2944209873" sldId="368"/>
            <ac:spMk id="40" creationId="{BA6ED8CB-D553-4A31-E125-009E319CA118}"/>
          </ac:spMkLst>
        </pc:spChg>
        <pc:spChg chg="mod">
          <ac:chgData name="mhdshiran@outlook.com" userId="97b470faf816c981" providerId="LiveId" clId="{B35C8E9A-454E-4B54-97A3-13B656424544}" dt="2025-04-05T08:38:35.804" v="13213" actId="404"/>
          <ac:spMkLst>
            <pc:docMk/>
            <pc:sldMk cId="2944209873" sldId="368"/>
            <ac:spMk id="41" creationId="{7CD066C5-C224-6E09-EAC3-6EBAEEEF5E27}"/>
          </ac:spMkLst>
        </pc:spChg>
        <pc:spChg chg="mod">
          <ac:chgData name="mhdshiran@outlook.com" userId="97b470faf816c981" providerId="LiveId" clId="{B35C8E9A-454E-4B54-97A3-13B656424544}" dt="2025-04-05T08:38:21.126" v="13205" actId="1038"/>
          <ac:spMkLst>
            <pc:docMk/>
            <pc:sldMk cId="2944209873" sldId="368"/>
            <ac:spMk id="42" creationId="{E7380397-DB63-1642-8FE9-B6FD3C36DC47}"/>
          </ac:spMkLst>
        </pc:spChg>
        <pc:spChg chg="mod">
          <ac:chgData name="mhdshiran@outlook.com" userId="97b470faf816c981" providerId="LiveId" clId="{B35C8E9A-454E-4B54-97A3-13B656424544}" dt="2025-04-05T08:38:27.697" v="13212" actId="1038"/>
          <ac:spMkLst>
            <pc:docMk/>
            <pc:sldMk cId="2944209873" sldId="368"/>
            <ac:spMk id="45" creationId="{1B140618-C78F-54FB-A135-81098E40D39A}"/>
          </ac:spMkLst>
        </pc:spChg>
        <pc:spChg chg="mod">
          <ac:chgData name="mhdshiran@outlook.com" userId="97b470faf816c981" providerId="LiveId" clId="{B35C8E9A-454E-4B54-97A3-13B656424544}" dt="2025-04-05T08:38:21.126" v="13205" actId="1038"/>
          <ac:spMkLst>
            <pc:docMk/>
            <pc:sldMk cId="2944209873" sldId="368"/>
            <ac:spMk id="49" creationId="{47BC7045-AE62-8716-7EA3-02C258C68FFF}"/>
          </ac:spMkLst>
        </pc:spChg>
        <pc:spChg chg="del mod">
          <ac:chgData name="mhdshiran@outlook.com" userId="97b470faf816c981" providerId="LiveId" clId="{B35C8E9A-454E-4B54-97A3-13B656424544}" dt="2025-04-05T08:27:14.367" v="12972" actId="478"/>
          <ac:spMkLst>
            <pc:docMk/>
            <pc:sldMk cId="2944209873" sldId="368"/>
            <ac:spMk id="53" creationId="{E4343538-22BF-C133-82C1-7298B2E7CA6E}"/>
          </ac:spMkLst>
        </pc:spChg>
        <pc:spChg chg="mod">
          <ac:chgData name="mhdshiran@outlook.com" userId="97b470faf816c981" providerId="LiveId" clId="{B35C8E9A-454E-4B54-97A3-13B656424544}" dt="2025-04-05T08:38:21.126" v="13205" actId="1038"/>
          <ac:spMkLst>
            <pc:docMk/>
            <pc:sldMk cId="2944209873" sldId="368"/>
            <ac:spMk id="54" creationId="{0FB6C378-8B50-A8D0-787E-EDDB9090918A}"/>
          </ac:spMkLst>
        </pc:spChg>
        <pc:spChg chg="mod">
          <ac:chgData name="mhdshiran@outlook.com" userId="97b470faf816c981" providerId="LiveId" clId="{B35C8E9A-454E-4B54-97A3-13B656424544}" dt="2025-04-05T08:37:51.630" v="13168" actId="1038"/>
          <ac:spMkLst>
            <pc:docMk/>
            <pc:sldMk cId="2944209873" sldId="368"/>
            <ac:spMk id="55" creationId="{DCB3CEBB-758F-1565-F19B-039E62C8D427}"/>
          </ac:spMkLst>
        </pc:spChg>
        <pc:spChg chg="mod">
          <ac:chgData name="mhdshiran@outlook.com" userId="97b470faf816c981" providerId="LiveId" clId="{B35C8E9A-454E-4B54-97A3-13B656424544}" dt="2025-04-05T08:37:51.630" v="13168" actId="1038"/>
          <ac:spMkLst>
            <pc:docMk/>
            <pc:sldMk cId="2944209873" sldId="368"/>
            <ac:spMk id="58" creationId="{AAB3DE35-770F-FDAB-D5D0-1F178EB88833}"/>
          </ac:spMkLst>
        </pc:spChg>
        <pc:spChg chg="mod">
          <ac:chgData name="mhdshiran@outlook.com" userId="97b470faf816c981" providerId="LiveId" clId="{B35C8E9A-454E-4B54-97A3-13B656424544}" dt="2025-04-05T08:37:51.630" v="13168" actId="1038"/>
          <ac:spMkLst>
            <pc:docMk/>
            <pc:sldMk cId="2944209873" sldId="368"/>
            <ac:spMk id="59" creationId="{9366D591-1777-8F71-8C72-E93152B3948A}"/>
          </ac:spMkLst>
        </pc:spChg>
        <pc:spChg chg="mod">
          <ac:chgData name="mhdshiran@outlook.com" userId="97b470faf816c981" providerId="LiveId" clId="{B35C8E9A-454E-4B54-97A3-13B656424544}" dt="2025-04-05T08:38:27.697" v="13212" actId="1038"/>
          <ac:spMkLst>
            <pc:docMk/>
            <pc:sldMk cId="2944209873" sldId="368"/>
            <ac:spMk id="64" creationId="{AB07A14A-FAAF-BD7F-6E71-31A27739FB1D}"/>
          </ac:spMkLst>
        </pc:spChg>
        <pc:spChg chg="mod">
          <ac:chgData name="mhdshiran@outlook.com" userId="97b470faf816c981" providerId="LiveId" clId="{B35C8E9A-454E-4B54-97A3-13B656424544}" dt="2025-04-05T08:38:27.697" v="13212" actId="1038"/>
          <ac:spMkLst>
            <pc:docMk/>
            <pc:sldMk cId="2944209873" sldId="368"/>
            <ac:spMk id="69" creationId="{718BD316-F853-668C-64EF-B38589B2ABA0}"/>
          </ac:spMkLst>
        </pc:spChg>
        <pc:spChg chg="mod">
          <ac:chgData name="mhdshiran@outlook.com" userId="97b470faf816c981" providerId="LiveId" clId="{B35C8E9A-454E-4B54-97A3-13B656424544}" dt="2025-04-05T08:38:27.697" v="13212" actId="1038"/>
          <ac:spMkLst>
            <pc:docMk/>
            <pc:sldMk cId="2944209873" sldId="368"/>
            <ac:spMk id="71" creationId="{B84EC902-827E-B020-3A87-7E8F06101BD8}"/>
          </ac:spMkLst>
        </pc:spChg>
        <pc:spChg chg="mod">
          <ac:chgData name="mhdshiran@outlook.com" userId="97b470faf816c981" providerId="LiveId" clId="{B35C8E9A-454E-4B54-97A3-13B656424544}" dt="2025-04-05T08:38:35.804" v="13213" actId="404"/>
          <ac:spMkLst>
            <pc:docMk/>
            <pc:sldMk cId="2944209873" sldId="368"/>
            <ac:spMk id="72" creationId="{69165555-9840-7D5D-E08B-4A72530F61D0}"/>
          </ac:spMkLst>
        </pc:spChg>
        <pc:spChg chg="mod">
          <ac:chgData name="mhdshiran@outlook.com" userId="97b470faf816c981" providerId="LiveId" clId="{B35C8E9A-454E-4B54-97A3-13B656424544}" dt="2025-04-05T08:38:35.804" v="13213" actId="404"/>
          <ac:spMkLst>
            <pc:docMk/>
            <pc:sldMk cId="2944209873" sldId="368"/>
            <ac:spMk id="73" creationId="{5F42E4AC-CC79-48AB-7A8E-A42C311BAB5F}"/>
          </ac:spMkLst>
        </pc:spChg>
        <pc:grpChg chg="del">
          <ac:chgData name="mhdshiran@outlook.com" userId="97b470faf816c981" providerId="LiveId" clId="{B35C8E9A-454E-4B54-97A3-13B656424544}" dt="2025-04-05T08:26:57.634" v="12969" actId="478"/>
          <ac:grpSpMkLst>
            <pc:docMk/>
            <pc:sldMk cId="2944209873" sldId="368"/>
            <ac:grpSpMk id="18" creationId="{DF0F2A97-B547-074C-CD36-13D14392139A}"/>
          </ac:grpSpMkLst>
        </pc:grpChg>
        <pc:grpChg chg="del">
          <ac:chgData name="mhdshiran@outlook.com" userId="97b470faf816c981" providerId="LiveId" clId="{B35C8E9A-454E-4B54-97A3-13B656424544}" dt="2025-04-05T08:26:57.634" v="12969" actId="478"/>
          <ac:grpSpMkLst>
            <pc:docMk/>
            <pc:sldMk cId="2944209873" sldId="368"/>
            <ac:grpSpMk id="19" creationId="{346D5DA8-5E9A-9115-2F99-B3FC54D858FA}"/>
          </ac:grpSpMkLst>
        </pc:grpChg>
        <pc:grpChg chg="del">
          <ac:chgData name="mhdshiran@outlook.com" userId="97b470faf816c981" providerId="LiveId" clId="{B35C8E9A-454E-4B54-97A3-13B656424544}" dt="2025-04-05T08:26:57.634" v="12969" actId="478"/>
          <ac:grpSpMkLst>
            <pc:docMk/>
            <pc:sldMk cId="2944209873" sldId="368"/>
            <ac:grpSpMk id="29" creationId="{E06C87EC-2310-FD8B-DA89-B5E9692692D9}"/>
          </ac:grpSpMkLst>
        </pc:grpChg>
        <pc:grpChg chg="del">
          <ac:chgData name="mhdshiran@outlook.com" userId="97b470faf816c981" providerId="LiveId" clId="{B35C8E9A-454E-4B54-97A3-13B656424544}" dt="2025-04-05T08:26:57.634" v="12969" actId="478"/>
          <ac:grpSpMkLst>
            <pc:docMk/>
            <pc:sldMk cId="2944209873" sldId="368"/>
            <ac:grpSpMk id="30" creationId="{C49851E2-CA5A-047D-3878-1BCAA4F0A990}"/>
          </ac:grpSpMkLst>
        </pc:grpChg>
      </pc:sldChg>
      <pc:sldChg chg="addSp delSp modSp mod ord modShow">
        <pc:chgData name="mhdshiran@outlook.com" userId="97b470faf816c981" providerId="LiveId" clId="{B35C8E9A-454E-4B54-97A3-13B656424544}" dt="2025-04-05T12:34:34.239" v="18227"/>
        <pc:sldMkLst>
          <pc:docMk/>
          <pc:sldMk cId="500436047" sldId="369"/>
        </pc:sldMkLst>
        <pc:spChg chg="add mod">
          <ac:chgData name="mhdshiran@outlook.com" userId="97b470faf816c981" providerId="LiveId" clId="{B35C8E9A-454E-4B54-97A3-13B656424544}" dt="2025-04-05T11:48:10.660" v="17090" actId="20577"/>
          <ac:spMkLst>
            <pc:docMk/>
            <pc:sldMk cId="500436047" sldId="369"/>
            <ac:spMk id="4" creationId="{031E49F1-D350-AAF4-EB77-CD0BC30CA286}"/>
          </ac:spMkLst>
        </pc:spChg>
        <pc:spChg chg="mod">
          <ac:chgData name="mhdshiran@outlook.com" userId="97b470faf816c981" providerId="LiveId" clId="{B35C8E9A-454E-4B54-97A3-13B656424544}" dt="2025-04-05T11:58:48.116" v="17389" actId="20577"/>
          <ac:spMkLst>
            <pc:docMk/>
            <pc:sldMk cId="500436047" sldId="369"/>
            <ac:spMk id="26" creationId="{80DD20F9-6121-D363-BD74-BDA08F0209A7}"/>
          </ac:spMkLst>
        </pc:spChg>
        <pc:spChg chg="add del">
          <ac:chgData name="mhdshiran@outlook.com" userId="97b470faf816c981" providerId="LiveId" clId="{B35C8E9A-454E-4B54-97A3-13B656424544}" dt="2025-04-05T08:27:39.520" v="12978" actId="478"/>
          <ac:spMkLst>
            <pc:docMk/>
            <pc:sldMk cId="500436047" sldId="369"/>
            <ac:spMk id="49" creationId="{B477BB5D-06B2-11CE-C6D8-135DD827B47A}"/>
          </ac:spMkLst>
        </pc:spChg>
        <pc:spChg chg="del">
          <ac:chgData name="mhdshiran@outlook.com" userId="97b470faf816c981" providerId="LiveId" clId="{B35C8E9A-454E-4B54-97A3-13B656424544}" dt="2025-04-05T08:28:03.071" v="13045" actId="478"/>
          <ac:spMkLst>
            <pc:docMk/>
            <pc:sldMk cId="500436047" sldId="369"/>
            <ac:spMk id="71" creationId="{2DCEAC47-43B3-1C09-C83B-CA74C615CE22}"/>
          </ac:spMkLst>
        </pc:spChg>
        <pc:spChg chg="del">
          <ac:chgData name="mhdshiran@outlook.com" userId="97b470faf816c981" providerId="LiveId" clId="{B35C8E9A-454E-4B54-97A3-13B656424544}" dt="2025-04-05T08:27:27.222" v="12974" actId="478"/>
          <ac:spMkLst>
            <pc:docMk/>
            <pc:sldMk cId="500436047" sldId="369"/>
            <ac:spMk id="83" creationId="{1C31BBDE-9B36-0947-69B8-F57C3FB45DA7}"/>
          </ac:spMkLst>
        </pc:spChg>
        <pc:spChg chg="del">
          <ac:chgData name="mhdshiran@outlook.com" userId="97b470faf816c981" providerId="LiveId" clId="{B35C8E9A-454E-4B54-97A3-13B656424544}" dt="2025-04-05T08:28:03.071" v="13045" actId="478"/>
          <ac:spMkLst>
            <pc:docMk/>
            <pc:sldMk cId="500436047" sldId="369"/>
            <ac:spMk id="91" creationId="{E0D4F6F7-6710-5C1E-F350-AE26FC9AE45B}"/>
          </ac:spMkLst>
        </pc:spChg>
        <pc:grpChg chg="add del">
          <ac:chgData name="mhdshiran@outlook.com" userId="97b470faf816c981" providerId="LiveId" clId="{B35C8E9A-454E-4B54-97A3-13B656424544}" dt="2025-04-05T08:27:39.520" v="12978" actId="478"/>
          <ac:grpSpMkLst>
            <pc:docMk/>
            <pc:sldMk cId="500436047" sldId="369"/>
            <ac:grpSpMk id="54" creationId="{D5837C03-B162-95F4-D520-05C3CA71866B}"/>
          </ac:grpSpMkLst>
        </pc:grpChg>
        <pc:grpChg chg="add del">
          <ac:chgData name="mhdshiran@outlook.com" userId="97b470faf816c981" providerId="LiveId" clId="{B35C8E9A-454E-4B54-97A3-13B656424544}" dt="2025-04-05T08:27:39.520" v="12978" actId="478"/>
          <ac:grpSpMkLst>
            <pc:docMk/>
            <pc:sldMk cId="500436047" sldId="369"/>
            <ac:grpSpMk id="59" creationId="{659BAD03-10E3-B200-0B80-1AAE15B6A654}"/>
          </ac:grpSpMkLst>
        </pc:grpChg>
        <pc:grpChg chg="add del">
          <ac:chgData name="mhdshiran@outlook.com" userId="97b470faf816c981" providerId="LiveId" clId="{B35C8E9A-454E-4B54-97A3-13B656424544}" dt="2025-04-05T08:27:39.520" v="12978" actId="478"/>
          <ac:grpSpMkLst>
            <pc:docMk/>
            <pc:sldMk cId="500436047" sldId="369"/>
            <ac:grpSpMk id="64" creationId="{23B06F06-9EF4-B825-ECB6-D71E75DAB67A}"/>
          </ac:grpSpMkLst>
        </pc:grpChg>
        <pc:grpChg chg="add del">
          <ac:chgData name="mhdshiran@outlook.com" userId="97b470faf816c981" providerId="LiveId" clId="{B35C8E9A-454E-4B54-97A3-13B656424544}" dt="2025-04-05T08:27:39.520" v="12978" actId="478"/>
          <ac:grpSpMkLst>
            <pc:docMk/>
            <pc:sldMk cId="500436047" sldId="369"/>
            <ac:grpSpMk id="69" creationId="{4344E5D9-92C4-0F97-5CE7-0916732D9BDB}"/>
          </ac:grpSpMkLst>
        </pc:grpChg>
        <pc:graphicFrameChg chg="mod modGraphic">
          <ac:chgData name="mhdshiran@outlook.com" userId="97b470faf816c981" providerId="LiveId" clId="{B35C8E9A-454E-4B54-97A3-13B656424544}" dt="2025-04-05T11:49:24.586" v="17098" actId="404"/>
          <ac:graphicFrameMkLst>
            <pc:docMk/>
            <pc:sldMk cId="500436047" sldId="369"/>
            <ac:graphicFrameMk id="145" creationId="{C548742E-EA6C-28FB-7947-7AAD2B48687A}"/>
          </ac:graphicFrameMkLst>
        </pc:graphicFrameChg>
        <pc:picChg chg="add mod">
          <ac:chgData name="mhdshiran@outlook.com" userId="97b470faf816c981" providerId="LiveId" clId="{B35C8E9A-454E-4B54-97A3-13B656424544}" dt="2025-04-05T12:34:34.239" v="18227"/>
          <ac:picMkLst>
            <pc:docMk/>
            <pc:sldMk cId="500436047" sldId="369"/>
            <ac:picMk id="2" creationId="{B02FB792-C157-175A-EFD2-FA65D3CF7694}"/>
          </ac:picMkLst>
        </pc:picChg>
        <pc:picChg chg="add del mod">
          <ac:chgData name="mhdshiran@outlook.com" userId="97b470faf816c981" providerId="LiveId" clId="{B35C8E9A-454E-4B54-97A3-13B656424544}" dt="2025-04-05T11:58:46.643" v="17387" actId="1037"/>
          <ac:picMkLst>
            <pc:docMk/>
            <pc:sldMk cId="500436047" sldId="369"/>
            <ac:picMk id="149" creationId="{057F768D-A4D3-90F8-E908-4F00161B669D}"/>
          </ac:picMkLst>
        </pc:picChg>
        <pc:picChg chg="add del mod">
          <ac:chgData name="mhdshiran@outlook.com" userId="97b470faf816c981" providerId="LiveId" clId="{B35C8E9A-454E-4B54-97A3-13B656424544}" dt="2025-04-05T11:58:46.643" v="17387" actId="1037"/>
          <ac:picMkLst>
            <pc:docMk/>
            <pc:sldMk cId="500436047" sldId="369"/>
            <ac:picMk id="151" creationId="{61BB3A9B-D727-017E-84ED-FD60EDF75F9B}"/>
          </ac:picMkLst>
        </pc:picChg>
        <pc:picChg chg="add del mod">
          <ac:chgData name="mhdshiran@outlook.com" userId="97b470faf816c981" providerId="LiveId" clId="{B35C8E9A-454E-4B54-97A3-13B656424544}" dt="2025-04-05T11:58:46.643" v="17387" actId="1037"/>
          <ac:picMkLst>
            <pc:docMk/>
            <pc:sldMk cId="500436047" sldId="369"/>
            <ac:picMk id="155" creationId="{03F22C69-C9B8-ABE4-949F-25F73FFC7AE3}"/>
          </ac:picMkLst>
        </pc:picChg>
        <pc:picChg chg="add del mod">
          <ac:chgData name="mhdshiran@outlook.com" userId="97b470faf816c981" providerId="LiveId" clId="{B35C8E9A-454E-4B54-97A3-13B656424544}" dt="2025-04-05T11:58:46.643" v="17387" actId="1037"/>
          <ac:picMkLst>
            <pc:docMk/>
            <pc:sldMk cId="500436047" sldId="369"/>
            <ac:picMk id="157" creationId="{395D9E1E-C6C3-03C5-B43E-F473DF256A59}"/>
          </ac:picMkLst>
        </pc:picChg>
        <pc:picChg chg="add del mod">
          <ac:chgData name="mhdshiran@outlook.com" userId="97b470faf816c981" providerId="LiveId" clId="{B35C8E9A-454E-4B54-97A3-13B656424544}" dt="2025-04-05T11:58:46.643" v="17387" actId="1037"/>
          <ac:picMkLst>
            <pc:docMk/>
            <pc:sldMk cId="500436047" sldId="369"/>
            <ac:picMk id="158" creationId="{1D9032D1-08B3-5D7D-7881-43C312FA9E09}"/>
          </ac:picMkLst>
        </pc:picChg>
      </pc:sldChg>
      <pc:sldChg chg="addSp delSp modSp add mod ord modNotes">
        <pc:chgData name="mhdshiran@outlook.com" userId="97b470faf816c981" providerId="LiveId" clId="{B35C8E9A-454E-4B54-97A3-13B656424544}" dt="2025-04-05T12:34:39.992" v="18234"/>
        <pc:sldMkLst>
          <pc:docMk/>
          <pc:sldMk cId="39548283" sldId="370"/>
        </pc:sldMkLst>
        <pc:spChg chg="del">
          <ac:chgData name="mhdshiran@outlook.com" userId="97b470faf816c981" providerId="LiveId" clId="{B35C8E9A-454E-4B54-97A3-13B656424544}" dt="2025-04-05T11:56:10.446" v="17271" actId="478"/>
          <ac:spMkLst>
            <pc:docMk/>
            <pc:sldMk cId="39548283" sldId="370"/>
            <ac:spMk id="2" creationId="{478A6A12-1754-27BC-4E4C-092A1D426676}"/>
          </ac:spMkLst>
        </pc:spChg>
        <pc:spChg chg="add del mod">
          <ac:chgData name="mhdshiran@outlook.com" userId="97b470faf816c981" providerId="LiveId" clId="{B35C8E9A-454E-4B54-97A3-13B656424544}" dt="2025-04-05T11:37:36.319" v="16856" actId="478"/>
          <ac:spMkLst>
            <pc:docMk/>
            <pc:sldMk cId="39548283" sldId="370"/>
            <ac:spMk id="3" creationId="{D4304B03-C873-F95C-2716-5E6F17351A6E}"/>
          </ac:spMkLst>
        </pc:spChg>
        <pc:spChg chg="add mod">
          <ac:chgData name="mhdshiran@outlook.com" userId="97b470faf816c981" providerId="LiveId" clId="{B35C8E9A-454E-4B54-97A3-13B656424544}" dt="2025-04-05T11:37:46.728" v="16897" actId="20577"/>
          <ac:spMkLst>
            <pc:docMk/>
            <pc:sldMk cId="39548283" sldId="370"/>
            <ac:spMk id="4" creationId="{A1636278-AA04-BEC8-4248-E6061827D9D1}"/>
          </ac:spMkLst>
        </pc:spChg>
        <pc:spChg chg="del">
          <ac:chgData name="mhdshiran@outlook.com" userId="97b470faf816c981" providerId="LiveId" clId="{B35C8E9A-454E-4B54-97A3-13B656424544}" dt="2025-04-05T06:56:28.979" v="11913" actId="478"/>
          <ac:spMkLst>
            <pc:docMk/>
            <pc:sldMk cId="39548283" sldId="370"/>
            <ac:spMk id="6" creationId="{DE37FD8C-6038-87EA-BC9F-B709381F52B6}"/>
          </ac:spMkLst>
        </pc:spChg>
        <pc:spChg chg="del">
          <ac:chgData name="mhdshiran@outlook.com" userId="97b470faf816c981" providerId="LiveId" clId="{B35C8E9A-454E-4B54-97A3-13B656424544}" dt="2025-04-05T06:56:28.979" v="11913" actId="478"/>
          <ac:spMkLst>
            <pc:docMk/>
            <pc:sldMk cId="39548283" sldId="370"/>
            <ac:spMk id="17" creationId="{F810BBE5-E7B7-AB5C-2647-76CA534E3C16}"/>
          </ac:spMkLst>
        </pc:spChg>
        <pc:spChg chg="del">
          <ac:chgData name="mhdshiran@outlook.com" userId="97b470faf816c981" providerId="LiveId" clId="{B35C8E9A-454E-4B54-97A3-13B656424544}" dt="2025-04-05T06:56:28.979" v="11913" actId="478"/>
          <ac:spMkLst>
            <pc:docMk/>
            <pc:sldMk cId="39548283" sldId="370"/>
            <ac:spMk id="23" creationId="{80BD9B47-871C-445A-E84D-BDDF7E70CBA8}"/>
          </ac:spMkLst>
        </pc:spChg>
        <pc:spChg chg="del">
          <ac:chgData name="mhdshiran@outlook.com" userId="97b470faf816c981" providerId="LiveId" clId="{B35C8E9A-454E-4B54-97A3-13B656424544}" dt="2025-04-05T08:30:27.104" v="13071" actId="478"/>
          <ac:spMkLst>
            <pc:docMk/>
            <pc:sldMk cId="39548283" sldId="370"/>
            <ac:spMk id="32" creationId="{1E9992CE-4D4E-A63E-A003-EF851D0695EC}"/>
          </ac:spMkLst>
        </pc:spChg>
        <pc:spChg chg="del">
          <ac:chgData name="mhdshiran@outlook.com" userId="97b470faf816c981" providerId="LiveId" clId="{B35C8E9A-454E-4B54-97A3-13B656424544}" dt="2025-04-05T06:56:28.979" v="11913" actId="478"/>
          <ac:spMkLst>
            <pc:docMk/>
            <pc:sldMk cId="39548283" sldId="370"/>
            <ac:spMk id="38" creationId="{D8F65DF2-D89E-DAF4-6F25-90CC3250E4ED}"/>
          </ac:spMkLst>
        </pc:spChg>
        <pc:spChg chg="del">
          <ac:chgData name="mhdshiran@outlook.com" userId="97b470faf816c981" providerId="LiveId" clId="{B35C8E9A-454E-4B54-97A3-13B656424544}" dt="2025-04-05T06:56:28.979" v="11913" actId="478"/>
          <ac:spMkLst>
            <pc:docMk/>
            <pc:sldMk cId="39548283" sldId="370"/>
            <ac:spMk id="39" creationId="{5208B5A3-39A5-0542-3F0B-EB6C2001D69D}"/>
          </ac:spMkLst>
        </pc:spChg>
        <pc:spChg chg="del">
          <ac:chgData name="mhdshiran@outlook.com" userId="97b470faf816c981" providerId="LiveId" clId="{B35C8E9A-454E-4B54-97A3-13B656424544}" dt="2025-04-05T06:56:28.979" v="11913" actId="478"/>
          <ac:spMkLst>
            <pc:docMk/>
            <pc:sldMk cId="39548283" sldId="370"/>
            <ac:spMk id="41" creationId="{B94A5CD0-6BD5-8BA2-D65C-E9D6773CC50C}"/>
          </ac:spMkLst>
        </pc:spChg>
        <pc:spChg chg="del">
          <ac:chgData name="mhdshiran@outlook.com" userId="97b470faf816c981" providerId="LiveId" clId="{B35C8E9A-454E-4B54-97A3-13B656424544}" dt="2025-04-05T06:56:28.979" v="11913" actId="478"/>
          <ac:spMkLst>
            <pc:docMk/>
            <pc:sldMk cId="39548283" sldId="370"/>
            <ac:spMk id="42" creationId="{E87C4144-FC68-1BC5-7F6A-5C89AA5EC38F}"/>
          </ac:spMkLst>
        </pc:spChg>
        <pc:spChg chg="del mod">
          <ac:chgData name="mhdshiran@outlook.com" userId="97b470faf816c981" providerId="LiveId" clId="{B35C8E9A-454E-4B54-97A3-13B656424544}" dt="2025-04-05T08:30:32.558" v="13073" actId="478"/>
          <ac:spMkLst>
            <pc:docMk/>
            <pc:sldMk cId="39548283" sldId="370"/>
            <ac:spMk id="53" creationId="{85F02544-D641-02ED-41DE-525367500D72}"/>
          </ac:spMkLst>
        </pc:spChg>
        <pc:spChg chg="del">
          <ac:chgData name="mhdshiran@outlook.com" userId="97b470faf816c981" providerId="LiveId" clId="{B35C8E9A-454E-4B54-97A3-13B656424544}" dt="2025-04-05T06:56:28.979" v="11913" actId="478"/>
          <ac:spMkLst>
            <pc:docMk/>
            <pc:sldMk cId="39548283" sldId="370"/>
            <ac:spMk id="58" creationId="{59ACEE39-1266-EB61-69F5-54AD2BB070BD}"/>
          </ac:spMkLst>
        </pc:spChg>
        <pc:spChg chg="del">
          <ac:chgData name="mhdshiran@outlook.com" userId="97b470faf816c981" providerId="LiveId" clId="{B35C8E9A-454E-4B54-97A3-13B656424544}" dt="2025-04-05T06:56:28.979" v="11913" actId="478"/>
          <ac:spMkLst>
            <pc:docMk/>
            <pc:sldMk cId="39548283" sldId="370"/>
            <ac:spMk id="64" creationId="{E42B92C4-466B-AA4C-800A-9111E2011111}"/>
          </ac:spMkLst>
        </pc:spChg>
        <pc:spChg chg="del">
          <ac:chgData name="mhdshiran@outlook.com" userId="97b470faf816c981" providerId="LiveId" clId="{B35C8E9A-454E-4B54-97A3-13B656424544}" dt="2025-04-05T06:56:28.979" v="11913" actId="478"/>
          <ac:spMkLst>
            <pc:docMk/>
            <pc:sldMk cId="39548283" sldId="370"/>
            <ac:spMk id="73" creationId="{37DAC63E-6349-A9C1-5FEB-082BC82B23D3}"/>
          </ac:spMkLst>
        </pc:spChg>
        <pc:grpChg chg="del">
          <ac:chgData name="mhdshiran@outlook.com" userId="97b470faf816c981" providerId="LiveId" clId="{B35C8E9A-454E-4B54-97A3-13B656424544}" dt="2025-04-05T08:30:27.104" v="13071" actId="478"/>
          <ac:grpSpMkLst>
            <pc:docMk/>
            <pc:sldMk cId="39548283" sldId="370"/>
            <ac:grpSpMk id="18" creationId="{BAE53E9F-A4C0-42CE-7BF1-D682CC6189A6}"/>
          </ac:grpSpMkLst>
        </pc:grpChg>
        <pc:grpChg chg="del">
          <ac:chgData name="mhdshiran@outlook.com" userId="97b470faf816c981" providerId="LiveId" clId="{B35C8E9A-454E-4B54-97A3-13B656424544}" dt="2025-04-05T08:30:27.104" v="13071" actId="478"/>
          <ac:grpSpMkLst>
            <pc:docMk/>
            <pc:sldMk cId="39548283" sldId="370"/>
            <ac:grpSpMk id="19" creationId="{21BA153A-7183-610E-2EBB-51F59A3A3117}"/>
          </ac:grpSpMkLst>
        </pc:grpChg>
        <pc:grpChg chg="del">
          <ac:chgData name="mhdshiran@outlook.com" userId="97b470faf816c981" providerId="LiveId" clId="{B35C8E9A-454E-4B54-97A3-13B656424544}" dt="2025-04-05T08:30:27.104" v="13071" actId="478"/>
          <ac:grpSpMkLst>
            <pc:docMk/>
            <pc:sldMk cId="39548283" sldId="370"/>
            <ac:grpSpMk id="29" creationId="{194264C5-2588-8CF3-F81D-829B5232227D}"/>
          </ac:grpSpMkLst>
        </pc:grpChg>
        <pc:grpChg chg="del">
          <ac:chgData name="mhdshiran@outlook.com" userId="97b470faf816c981" providerId="LiveId" clId="{B35C8E9A-454E-4B54-97A3-13B656424544}" dt="2025-04-05T08:30:27.104" v="13071" actId="478"/>
          <ac:grpSpMkLst>
            <pc:docMk/>
            <pc:sldMk cId="39548283" sldId="370"/>
            <ac:grpSpMk id="30" creationId="{DACDA4D1-68A9-B310-CC54-97939CBCF4F4}"/>
          </ac:grpSpMkLst>
        </pc:grpChg>
        <pc:picChg chg="add mod">
          <ac:chgData name="mhdshiran@outlook.com" userId="97b470faf816c981" providerId="LiveId" clId="{B35C8E9A-454E-4B54-97A3-13B656424544}" dt="2025-04-05T12:34:39.992" v="18234"/>
          <ac:picMkLst>
            <pc:docMk/>
            <pc:sldMk cId="39548283" sldId="370"/>
            <ac:picMk id="2" creationId="{36A7DC62-9349-7F87-A966-947E81EF782F}"/>
          </ac:picMkLst>
        </pc:picChg>
      </pc:sldChg>
      <pc:sldChg chg="addSp delSp modSp add mod ord">
        <pc:chgData name="mhdshiran@outlook.com" userId="97b470faf816c981" providerId="LiveId" clId="{B35C8E9A-454E-4B54-97A3-13B656424544}" dt="2025-04-05T12:34:39.150" v="18233"/>
        <pc:sldMkLst>
          <pc:docMk/>
          <pc:sldMk cId="489433121" sldId="371"/>
        </pc:sldMkLst>
        <pc:spChg chg="add mod">
          <ac:chgData name="mhdshiran@outlook.com" userId="97b470faf816c981" providerId="LiveId" clId="{B35C8E9A-454E-4B54-97A3-13B656424544}" dt="2025-04-05T09:17:22.215" v="13691"/>
          <ac:spMkLst>
            <pc:docMk/>
            <pc:sldMk cId="489433121" sldId="371"/>
            <ac:spMk id="6" creationId="{84C0D347-1046-8B8C-8EA5-1DA58A2BFD8B}"/>
          </ac:spMkLst>
        </pc:spChg>
        <pc:spChg chg="add mod">
          <ac:chgData name="mhdshiran@outlook.com" userId="97b470faf816c981" providerId="LiveId" clId="{B35C8E9A-454E-4B54-97A3-13B656424544}" dt="2025-04-05T09:17:30.902" v="13693"/>
          <ac:spMkLst>
            <pc:docMk/>
            <pc:sldMk cId="489433121" sldId="371"/>
            <ac:spMk id="7" creationId="{6B814DA0-9A9E-EF51-48BE-1C2105F6EE01}"/>
          </ac:spMkLst>
        </pc:spChg>
        <pc:spChg chg="del mod">
          <ac:chgData name="mhdshiran@outlook.com" userId="97b470faf816c981" providerId="LiveId" clId="{B35C8E9A-454E-4B54-97A3-13B656424544}" dt="2025-04-05T09:17:21.931" v="13690" actId="478"/>
          <ac:spMkLst>
            <pc:docMk/>
            <pc:sldMk cId="489433121" sldId="371"/>
            <ac:spMk id="11" creationId="{53845C72-B6D9-4182-2AEE-316D2C7E8B93}"/>
          </ac:spMkLst>
        </pc:spChg>
        <pc:spChg chg="del">
          <ac:chgData name="mhdshiran@outlook.com" userId="97b470faf816c981" providerId="LiveId" clId="{B35C8E9A-454E-4B54-97A3-13B656424544}" dt="2025-04-05T09:17:30.607" v="13692" actId="478"/>
          <ac:spMkLst>
            <pc:docMk/>
            <pc:sldMk cId="489433121" sldId="371"/>
            <ac:spMk id="13" creationId="{B517CA84-7C38-26FE-6C8F-69701821B953}"/>
          </ac:spMkLst>
        </pc:spChg>
        <pc:spChg chg="mod">
          <ac:chgData name="mhdshiran@outlook.com" userId="97b470faf816c981" providerId="LiveId" clId="{B35C8E9A-454E-4B54-97A3-13B656424544}" dt="2025-04-05T06:58:30.822" v="11936" actId="207"/>
          <ac:spMkLst>
            <pc:docMk/>
            <pc:sldMk cId="489433121" sldId="371"/>
            <ac:spMk id="28" creationId="{386738CE-AF76-8AAF-D88F-4BBBC98E2396}"/>
          </ac:spMkLst>
        </pc:spChg>
        <pc:graphicFrameChg chg="add mod modGraphic">
          <ac:chgData name="mhdshiran@outlook.com" userId="97b470faf816c981" providerId="LiveId" clId="{B35C8E9A-454E-4B54-97A3-13B656424544}" dt="2025-04-05T09:20:54.599" v="13753" actId="1037"/>
          <ac:graphicFrameMkLst>
            <pc:docMk/>
            <pc:sldMk cId="489433121" sldId="371"/>
            <ac:graphicFrameMk id="9" creationId="{EFDD23DB-6A69-76D8-2DEC-5C06289A7993}"/>
          </ac:graphicFrameMkLst>
        </pc:graphicFrameChg>
        <pc:picChg chg="add mod">
          <ac:chgData name="mhdshiran@outlook.com" userId="97b470faf816c981" providerId="LiveId" clId="{B35C8E9A-454E-4B54-97A3-13B656424544}" dt="2025-04-05T12:34:39.150" v="18233"/>
          <ac:picMkLst>
            <pc:docMk/>
            <pc:sldMk cId="489433121" sldId="371"/>
            <ac:picMk id="11" creationId="{451C0F49-954A-8982-996E-DC43DC965345}"/>
          </ac:picMkLst>
        </pc:picChg>
        <pc:cxnChg chg="add mod">
          <ac:chgData name="mhdshiran@outlook.com" userId="97b470faf816c981" providerId="LiveId" clId="{B35C8E9A-454E-4B54-97A3-13B656424544}" dt="2025-04-05T10:04:24.757" v="14469"/>
          <ac:cxnSpMkLst>
            <pc:docMk/>
            <pc:sldMk cId="489433121" sldId="371"/>
            <ac:cxnSpMk id="8" creationId="{F7B6EF3B-B69B-86D2-C863-EF4F98642EDF}"/>
          </ac:cxnSpMkLst>
        </pc:cxnChg>
        <pc:cxnChg chg="mod">
          <ac:chgData name="mhdshiran@outlook.com" userId="97b470faf816c981" providerId="LiveId" clId="{B35C8E9A-454E-4B54-97A3-13B656424544}" dt="2025-04-05T09:17:21.931" v="13690" actId="478"/>
          <ac:cxnSpMkLst>
            <pc:docMk/>
            <pc:sldMk cId="489433121" sldId="371"/>
            <ac:cxnSpMk id="12" creationId="{18B54B92-82C3-DC27-71C2-5E89ADC17904}"/>
          </ac:cxnSpMkLst>
        </pc:cxnChg>
        <pc:cxnChg chg="mod">
          <ac:chgData name="mhdshiran@outlook.com" userId="97b470faf816c981" providerId="LiveId" clId="{B35C8E9A-454E-4B54-97A3-13B656424544}" dt="2025-04-05T09:17:21.931" v="13690" actId="478"/>
          <ac:cxnSpMkLst>
            <pc:docMk/>
            <pc:sldMk cId="489433121" sldId="371"/>
            <ac:cxnSpMk id="15" creationId="{CFEF0CB2-2138-011A-F7C9-8C7C7C26E1B5}"/>
          </ac:cxnSpMkLst>
        </pc:cxnChg>
        <pc:cxnChg chg="mod">
          <ac:chgData name="mhdshiran@outlook.com" userId="97b470faf816c981" providerId="LiveId" clId="{B35C8E9A-454E-4B54-97A3-13B656424544}" dt="2025-04-05T09:17:21.931" v="13690" actId="478"/>
          <ac:cxnSpMkLst>
            <pc:docMk/>
            <pc:sldMk cId="489433121" sldId="371"/>
            <ac:cxnSpMk id="16" creationId="{2E23A106-FCCB-A7D4-823A-E02BE860EC95}"/>
          </ac:cxnSpMkLst>
        </pc:cxnChg>
        <pc:cxnChg chg="del mod">
          <ac:chgData name="mhdshiran@outlook.com" userId="97b470faf816c981" providerId="LiveId" clId="{B35C8E9A-454E-4B54-97A3-13B656424544}" dt="2025-04-05T10:04:24.432" v="14468" actId="478"/>
          <ac:cxnSpMkLst>
            <pc:docMk/>
            <pc:sldMk cId="489433121" sldId="371"/>
            <ac:cxnSpMk id="19" creationId="{F41BB849-D67D-20A1-B8D6-883E179DAA9D}"/>
          </ac:cxnSpMkLst>
        </pc:cxnChg>
      </pc:sldChg>
      <pc:sldChg chg="add del setBg">
        <pc:chgData name="mhdshiran@outlook.com" userId="97b470faf816c981" providerId="LiveId" clId="{B35C8E9A-454E-4B54-97A3-13B656424544}" dt="2025-04-05T06:56:35.575" v="11915"/>
        <pc:sldMkLst>
          <pc:docMk/>
          <pc:sldMk cId="524630041" sldId="371"/>
        </pc:sldMkLst>
      </pc:sldChg>
      <pc:sldChg chg="addSp delSp modSp add mod modNotes">
        <pc:chgData name="mhdshiran@outlook.com" userId="97b470faf816c981" providerId="LiveId" clId="{B35C8E9A-454E-4B54-97A3-13B656424544}" dt="2025-04-05T12:36:28.878" v="18272" actId="6549"/>
        <pc:sldMkLst>
          <pc:docMk/>
          <pc:sldMk cId="2304872673" sldId="372"/>
        </pc:sldMkLst>
        <pc:spChg chg="add mod">
          <ac:chgData name="mhdshiran@outlook.com" userId="97b470faf816c981" providerId="LiveId" clId="{B35C8E9A-454E-4B54-97A3-13B656424544}" dt="2025-04-05T12:35:35.921" v="18244" actId="20577"/>
          <ac:spMkLst>
            <pc:docMk/>
            <pc:sldMk cId="2304872673" sldId="372"/>
            <ac:spMk id="2" creationId="{39C2D5E4-4FF2-C272-12BF-47D375BB1F0E}"/>
          </ac:spMkLst>
        </pc:spChg>
        <pc:spChg chg="del">
          <ac:chgData name="mhdshiran@outlook.com" userId="97b470faf816c981" providerId="LiveId" clId="{B35C8E9A-454E-4B54-97A3-13B656424544}" dt="2025-04-05T09:11:21.365" v="13570" actId="478"/>
          <ac:spMkLst>
            <pc:docMk/>
            <pc:sldMk cId="2304872673" sldId="372"/>
            <ac:spMk id="2" creationId="{DBFBC082-B107-3AF9-8E76-EF35EEC992A7}"/>
          </ac:spMkLst>
        </pc:spChg>
        <pc:spChg chg="add mod">
          <ac:chgData name="mhdshiran@outlook.com" userId="97b470faf816c981" providerId="LiveId" clId="{B35C8E9A-454E-4B54-97A3-13B656424544}" dt="2025-04-05T11:57:19.184" v="17334" actId="14100"/>
          <ac:spMkLst>
            <pc:docMk/>
            <pc:sldMk cId="2304872673" sldId="372"/>
            <ac:spMk id="4" creationId="{60D938BD-5540-45AC-117F-BC8A74549DDA}"/>
          </ac:spMkLst>
        </pc:spChg>
        <pc:spChg chg="add del mod">
          <ac:chgData name="mhdshiran@outlook.com" userId="97b470faf816c981" providerId="LiveId" clId="{B35C8E9A-454E-4B54-97A3-13B656424544}" dt="2025-04-05T11:56:39.736" v="17282" actId="478"/>
          <ac:spMkLst>
            <pc:docMk/>
            <pc:sldMk cId="2304872673" sldId="372"/>
            <ac:spMk id="5" creationId="{BF36D863-361B-88A8-0D2D-B38F827CE38E}"/>
          </ac:spMkLst>
        </pc:spChg>
        <pc:spChg chg="add del">
          <ac:chgData name="mhdshiran@outlook.com" userId="97b470faf816c981" providerId="LiveId" clId="{B35C8E9A-454E-4B54-97A3-13B656424544}" dt="2025-04-05T08:30:41.179" v="13077" actId="22"/>
          <ac:spMkLst>
            <pc:docMk/>
            <pc:sldMk cId="2304872673" sldId="372"/>
            <ac:spMk id="6" creationId="{A2A39724-AC51-4C37-81EE-E2AA9D33295B}"/>
          </ac:spMkLst>
        </pc:spChg>
        <pc:spChg chg="add mod">
          <ac:chgData name="mhdshiran@outlook.com" userId="97b470faf816c981" providerId="LiveId" clId="{B35C8E9A-454E-4B54-97A3-13B656424544}" dt="2025-04-05T11:56:23.444" v="17278"/>
          <ac:spMkLst>
            <pc:docMk/>
            <pc:sldMk cId="2304872673" sldId="372"/>
            <ac:spMk id="6" creationId="{F2813940-621C-9B68-5909-8FF3CD5EFF18}"/>
          </ac:spMkLst>
        </pc:spChg>
        <pc:spChg chg="add mod">
          <ac:chgData name="mhdshiran@outlook.com" userId="97b470faf816c981" providerId="LiveId" clId="{B35C8E9A-454E-4B54-97A3-13B656424544}" dt="2025-04-05T12:36:28.878" v="18272" actId="6549"/>
          <ac:spMkLst>
            <pc:docMk/>
            <pc:sldMk cId="2304872673" sldId="372"/>
            <ac:spMk id="7" creationId="{BB5D20D5-5169-4CE7-CB6D-D10222C54615}"/>
          </ac:spMkLst>
        </pc:spChg>
        <pc:spChg chg="add del mod">
          <ac:chgData name="mhdshiran@outlook.com" userId="97b470faf816c981" providerId="LiveId" clId="{B35C8E9A-454E-4B54-97A3-13B656424544}" dt="2025-04-05T11:36:37.530" v="16770" actId="478"/>
          <ac:spMkLst>
            <pc:docMk/>
            <pc:sldMk cId="2304872673" sldId="372"/>
            <ac:spMk id="8" creationId="{DB0ABEFC-1114-535D-6618-37974F5DDA47}"/>
          </ac:spMkLst>
        </pc:spChg>
        <pc:spChg chg="add mod">
          <ac:chgData name="mhdshiran@outlook.com" userId="97b470faf816c981" providerId="LiveId" clId="{B35C8E9A-454E-4B54-97A3-13B656424544}" dt="2025-04-05T09:21:44.730" v="13762" actId="1037"/>
          <ac:spMkLst>
            <pc:docMk/>
            <pc:sldMk cId="2304872673" sldId="372"/>
            <ac:spMk id="9" creationId="{9250E806-3D83-5EE1-19C4-6D92743B97AB}"/>
          </ac:spMkLst>
        </pc:spChg>
        <pc:spChg chg="add mod">
          <ac:chgData name="mhdshiran@outlook.com" userId="97b470faf816c981" providerId="LiveId" clId="{B35C8E9A-454E-4B54-97A3-13B656424544}" dt="2025-04-05T11:39:01.976" v="16929" actId="113"/>
          <ac:spMkLst>
            <pc:docMk/>
            <pc:sldMk cId="2304872673" sldId="372"/>
            <ac:spMk id="12" creationId="{D288B937-C4FB-0D7D-94C3-2E2BF544B848}"/>
          </ac:spMkLst>
        </pc:spChg>
        <pc:spChg chg="add del mod">
          <ac:chgData name="mhdshiran@outlook.com" userId="97b470faf816c981" providerId="LiveId" clId="{B35C8E9A-454E-4B54-97A3-13B656424544}" dt="2025-04-05T09:12:51.101" v="13573" actId="478"/>
          <ac:spMkLst>
            <pc:docMk/>
            <pc:sldMk cId="2304872673" sldId="372"/>
            <ac:spMk id="14" creationId="{3A0EE709-FD33-D713-1C22-9260B872C9B8}"/>
          </ac:spMkLst>
        </pc:spChg>
        <pc:spChg chg="add mod">
          <ac:chgData name="mhdshiran@outlook.com" userId="97b470faf816c981" providerId="LiveId" clId="{B35C8E9A-454E-4B54-97A3-13B656424544}" dt="2025-04-05T12:00:58.840" v="17400" actId="571"/>
          <ac:spMkLst>
            <pc:docMk/>
            <pc:sldMk cId="2304872673" sldId="372"/>
            <ac:spMk id="16" creationId="{9B1A62A4-D330-26DB-2F8F-03C50BB297C0}"/>
          </ac:spMkLst>
        </pc:spChg>
        <pc:spChg chg="add mod">
          <ac:chgData name="mhdshiran@outlook.com" userId="97b470faf816c981" providerId="LiveId" clId="{B35C8E9A-454E-4B54-97A3-13B656424544}" dt="2025-04-05T11:39:01.976" v="16929" actId="113"/>
          <ac:spMkLst>
            <pc:docMk/>
            <pc:sldMk cId="2304872673" sldId="372"/>
            <ac:spMk id="17" creationId="{57A0787F-2D7C-31A3-E67C-9694EE3A2014}"/>
          </ac:spMkLst>
        </pc:spChg>
        <pc:spChg chg="add mod">
          <ac:chgData name="mhdshiran@outlook.com" userId="97b470faf816c981" providerId="LiveId" clId="{B35C8E9A-454E-4B54-97A3-13B656424544}" dt="2025-04-05T12:01:05.908" v="17403" actId="14100"/>
          <ac:spMkLst>
            <pc:docMk/>
            <pc:sldMk cId="2304872673" sldId="372"/>
            <ac:spMk id="21" creationId="{238CCEBC-447D-8ECE-10B2-9073A126E9D9}"/>
          </ac:spMkLst>
        </pc:spChg>
        <pc:spChg chg="add mod">
          <ac:chgData name="mhdshiran@outlook.com" userId="97b470faf816c981" providerId="LiveId" clId="{B35C8E9A-454E-4B54-97A3-13B656424544}" dt="2025-04-05T11:55:56.337" v="17267" actId="1035"/>
          <ac:spMkLst>
            <pc:docMk/>
            <pc:sldMk cId="2304872673" sldId="372"/>
            <ac:spMk id="23" creationId="{01BC85C9-E310-E37B-685A-54055B518669}"/>
          </ac:spMkLst>
        </pc:spChg>
        <pc:spChg chg="add mod">
          <ac:chgData name="mhdshiran@outlook.com" userId="97b470faf816c981" providerId="LiveId" clId="{B35C8E9A-454E-4B54-97A3-13B656424544}" dt="2025-04-05T11:40:47.023" v="16977" actId="1036"/>
          <ac:spMkLst>
            <pc:docMk/>
            <pc:sldMk cId="2304872673" sldId="372"/>
            <ac:spMk id="24" creationId="{689ADC30-A10C-71FE-BAFD-BB44E955A519}"/>
          </ac:spMkLst>
        </pc:spChg>
        <pc:spChg chg="add del mod">
          <ac:chgData name="mhdshiran@outlook.com" userId="97b470faf816c981" providerId="LiveId" clId="{B35C8E9A-454E-4B54-97A3-13B656424544}" dt="2025-04-05T12:01:12.235" v="17404" actId="478"/>
          <ac:spMkLst>
            <pc:docMk/>
            <pc:sldMk cId="2304872673" sldId="372"/>
            <ac:spMk id="26" creationId="{561D2EF8-D585-F1E9-DBEA-8FF729086F97}"/>
          </ac:spMkLst>
        </pc:spChg>
        <pc:spChg chg="add mod">
          <ac:chgData name="mhdshiran@outlook.com" userId="97b470faf816c981" providerId="LiveId" clId="{B35C8E9A-454E-4B54-97A3-13B656424544}" dt="2025-04-05T11:40:47.023" v="16977" actId="1036"/>
          <ac:spMkLst>
            <pc:docMk/>
            <pc:sldMk cId="2304872673" sldId="372"/>
            <ac:spMk id="27" creationId="{575DCD38-37C4-61D5-B878-C6738F097F5D}"/>
          </ac:spMkLst>
        </pc:spChg>
        <pc:spChg chg="add mod">
          <ac:chgData name="mhdshiran@outlook.com" userId="97b470faf816c981" providerId="LiveId" clId="{B35C8E9A-454E-4B54-97A3-13B656424544}" dt="2025-04-05T11:40:47.023" v="16977" actId="1036"/>
          <ac:spMkLst>
            <pc:docMk/>
            <pc:sldMk cId="2304872673" sldId="372"/>
            <ac:spMk id="28" creationId="{B16EF493-FF16-D85E-9933-1AF76792DB4A}"/>
          </ac:spMkLst>
        </pc:spChg>
        <pc:spChg chg="del">
          <ac:chgData name="mhdshiran@outlook.com" userId="97b470faf816c981" providerId="LiveId" clId="{B35C8E9A-454E-4B54-97A3-13B656424544}" dt="2025-04-05T08:30:39.849" v="13075" actId="478"/>
          <ac:spMkLst>
            <pc:docMk/>
            <pc:sldMk cId="2304872673" sldId="372"/>
            <ac:spMk id="32" creationId="{100791FC-1A80-EF4D-77EE-C983661F67A5}"/>
          </ac:spMkLst>
        </pc:spChg>
        <pc:spChg chg="del mod">
          <ac:chgData name="mhdshiran@outlook.com" userId="97b470faf816c981" providerId="LiveId" clId="{B35C8E9A-454E-4B54-97A3-13B656424544}" dt="2025-04-05T08:30:49.701" v="13079" actId="478"/>
          <ac:spMkLst>
            <pc:docMk/>
            <pc:sldMk cId="2304872673" sldId="372"/>
            <ac:spMk id="53" creationId="{016D828C-9574-D5F7-37C8-B93DF34B936B}"/>
          </ac:spMkLst>
        </pc:spChg>
        <pc:spChg chg="add mod">
          <ac:chgData name="mhdshiran@outlook.com" userId="97b470faf816c981" providerId="LiveId" clId="{B35C8E9A-454E-4B54-97A3-13B656424544}" dt="2025-04-05T11:40:47.023" v="16977" actId="1036"/>
          <ac:spMkLst>
            <pc:docMk/>
            <pc:sldMk cId="2304872673" sldId="372"/>
            <ac:spMk id="70" creationId="{A0B87E3D-9F6C-DCF7-A16E-699EE129F9DE}"/>
          </ac:spMkLst>
        </pc:spChg>
        <pc:spChg chg="add mod">
          <ac:chgData name="mhdshiran@outlook.com" userId="97b470faf816c981" providerId="LiveId" clId="{B35C8E9A-454E-4B54-97A3-13B656424544}" dt="2025-04-05T11:38:44.126" v="16928" actId="20577"/>
          <ac:spMkLst>
            <pc:docMk/>
            <pc:sldMk cId="2304872673" sldId="372"/>
            <ac:spMk id="81" creationId="{5E68F9A2-EE56-24D1-BDF8-8A65E1EB95EB}"/>
          </ac:spMkLst>
        </pc:spChg>
        <pc:grpChg chg="del">
          <ac:chgData name="mhdshiran@outlook.com" userId="97b470faf816c981" providerId="LiveId" clId="{B35C8E9A-454E-4B54-97A3-13B656424544}" dt="2025-04-05T08:30:39.849" v="13075" actId="478"/>
          <ac:grpSpMkLst>
            <pc:docMk/>
            <pc:sldMk cId="2304872673" sldId="372"/>
            <ac:grpSpMk id="18" creationId="{DA23A253-E158-446D-BAC6-12B814D84A23}"/>
          </ac:grpSpMkLst>
        </pc:grpChg>
        <pc:grpChg chg="del">
          <ac:chgData name="mhdshiran@outlook.com" userId="97b470faf816c981" providerId="LiveId" clId="{B35C8E9A-454E-4B54-97A3-13B656424544}" dt="2025-04-05T08:30:39.849" v="13075" actId="478"/>
          <ac:grpSpMkLst>
            <pc:docMk/>
            <pc:sldMk cId="2304872673" sldId="372"/>
            <ac:grpSpMk id="19" creationId="{4E5B9E29-E86A-3E36-49DA-F826C8010F9D}"/>
          </ac:grpSpMkLst>
        </pc:grpChg>
        <pc:grpChg chg="del">
          <ac:chgData name="mhdshiran@outlook.com" userId="97b470faf816c981" providerId="LiveId" clId="{B35C8E9A-454E-4B54-97A3-13B656424544}" dt="2025-04-05T08:30:39.849" v="13075" actId="478"/>
          <ac:grpSpMkLst>
            <pc:docMk/>
            <pc:sldMk cId="2304872673" sldId="372"/>
            <ac:grpSpMk id="29" creationId="{CED55A94-8ADB-EF7C-67CE-D77C29FFF793}"/>
          </ac:grpSpMkLst>
        </pc:grpChg>
        <pc:grpChg chg="del">
          <ac:chgData name="mhdshiran@outlook.com" userId="97b470faf816c981" providerId="LiveId" clId="{B35C8E9A-454E-4B54-97A3-13B656424544}" dt="2025-04-05T08:30:39.849" v="13075" actId="478"/>
          <ac:grpSpMkLst>
            <pc:docMk/>
            <pc:sldMk cId="2304872673" sldId="372"/>
            <ac:grpSpMk id="30" creationId="{81448223-DEB9-1D04-59F6-102B061A5780}"/>
          </ac:grpSpMkLst>
        </pc:grpChg>
        <pc:picChg chg="add mod">
          <ac:chgData name="mhdshiran@outlook.com" userId="97b470faf816c981" providerId="LiveId" clId="{B35C8E9A-454E-4B54-97A3-13B656424544}" dt="2025-04-05T12:34:38.133" v="18232"/>
          <ac:picMkLst>
            <pc:docMk/>
            <pc:sldMk cId="2304872673" sldId="372"/>
            <ac:picMk id="3" creationId="{F2A37070-1275-D790-E1A9-5099B3B4B63D}"/>
          </ac:picMkLst>
        </pc:picChg>
        <pc:cxnChg chg="add mod">
          <ac:chgData name="mhdshiran@outlook.com" userId="97b470faf816c981" providerId="LiveId" clId="{B35C8E9A-454E-4B54-97A3-13B656424544}" dt="2025-04-05T12:01:05.908" v="17403" actId="14100"/>
          <ac:cxnSpMkLst>
            <pc:docMk/>
            <pc:sldMk cId="2304872673" sldId="372"/>
            <ac:cxnSpMk id="33" creationId="{75C16993-4F5D-DDB9-FA6D-6D80A6B7DB53}"/>
          </ac:cxnSpMkLst>
        </pc:cxnChg>
        <pc:cxnChg chg="add mod">
          <ac:chgData name="mhdshiran@outlook.com" userId="97b470faf816c981" providerId="LiveId" clId="{B35C8E9A-454E-4B54-97A3-13B656424544}" dt="2025-04-05T09:10:12.959" v="13541"/>
          <ac:cxnSpMkLst>
            <pc:docMk/>
            <pc:sldMk cId="2304872673" sldId="372"/>
            <ac:cxnSpMk id="34" creationId="{015E1648-1127-9DC4-6822-138D98D0679E}"/>
          </ac:cxnSpMkLst>
        </pc:cxnChg>
        <pc:cxnChg chg="add mod">
          <ac:chgData name="mhdshiran@outlook.com" userId="97b470faf816c981" providerId="LiveId" clId="{B35C8E9A-454E-4B54-97A3-13B656424544}" dt="2025-04-05T12:01:05.908" v="17403" actId="14100"/>
          <ac:cxnSpMkLst>
            <pc:docMk/>
            <pc:sldMk cId="2304872673" sldId="372"/>
            <ac:cxnSpMk id="35" creationId="{715F0D77-199D-D79C-DFAC-0FFFE86528EF}"/>
          </ac:cxnSpMkLst>
        </pc:cxnChg>
        <pc:cxnChg chg="add mod">
          <ac:chgData name="mhdshiran@outlook.com" userId="97b470faf816c981" providerId="LiveId" clId="{B35C8E9A-454E-4B54-97A3-13B656424544}" dt="2025-04-05T12:01:05.908" v="17403" actId="14100"/>
          <ac:cxnSpMkLst>
            <pc:docMk/>
            <pc:sldMk cId="2304872673" sldId="372"/>
            <ac:cxnSpMk id="40" creationId="{D0593618-28A2-CD73-24D9-BF201A64E2E9}"/>
          </ac:cxnSpMkLst>
        </pc:cxnChg>
        <pc:cxnChg chg="add mod">
          <ac:chgData name="mhdshiran@outlook.com" userId="97b470faf816c981" providerId="LiveId" clId="{B35C8E9A-454E-4B54-97A3-13B656424544}" dt="2025-04-05T12:01:05.908" v="17403" actId="14100"/>
          <ac:cxnSpMkLst>
            <pc:docMk/>
            <pc:sldMk cId="2304872673" sldId="372"/>
            <ac:cxnSpMk id="43" creationId="{ABA38D2B-4FA1-7801-FF94-E08D431556B2}"/>
          </ac:cxnSpMkLst>
        </pc:cxnChg>
        <pc:cxnChg chg="add del mod">
          <ac:chgData name="mhdshiran@outlook.com" userId="97b470faf816c981" providerId="LiveId" clId="{B35C8E9A-454E-4B54-97A3-13B656424544}" dt="2025-04-05T09:12:57.505" v="13575" actId="478"/>
          <ac:cxnSpMkLst>
            <pc:docMk/>
            <pc:sldMk cId="2304872673" sldId="372"/>
            <ac:cxnSpMk id="46" creationId="{AD0657E5-3459-1CB5-1E16-4E8B8A770D35}"/>
          </ac:cxnSpMkLst>
        </pc:cxnChg>
        <pc:cxnChg chg="add del mod">
          <ac:chgData name="mhdshiran@outlook.com" userId="97b470faf816c981" providerId="LiveId" clId="{B35C8E9A-454E-4B54-97A3-13B656424544}" dt="2025-04-05T09:13:05.812" v="13579" actId="478"/>
          <ac:cxnSpMkLst>
            <pc:docMk/>
            <pc:sldMk cId="2304872673" sldId="372"/>
            <ac:cxnSpMk id="49" creationId="{71DD8155-EF08-D305-1E39-9F4EE68F4674}"/>
          </ac:cxnSpMkLst>
        </pc:cxnChg>
        <pc:cxnChg chg="add del mod">
          <ac:chgData name="mhdshiran@outlook.com" userId="97b470faf816c981" providerId="LiveId" clId="{B35C8E9A-454E-4B54-97A3-13B656424544}" dt="2025-04-05T09:13:54.639" v="13606" actId="478"/>
          <ac:cxnSpMkLst>
            <pc:docMk/>
            <pc:sldMk cId="2304872673" sldId="372"/>
            <ac:cxnSpMk id="52" creationId="{6927D97E-4312-A7F6-6915-99C7B65B7284}"/>
          </ac:cxnSpMkLst>
        </pc:cxnChg>
        <pc:cxnChg chg="add mod">
          <ac:chgData name="mhdshiran@outlook.com" userId="97b470faf816c981" providerId="LiveId" clId="{B35C8E9A-454E-4B54-97A3-13B656424544}" dt="2025-04-05T12:01:05.908" v="17403" actId="14100"/>
          <ac:cxnSpMkLst>
            <pc:docMk/>
            <pc:sldMk cId="2304872673" sldId="372"/>
            <ac:cxnSpMk id="57" creationId="{4C380E41-93C2-1AD5-412B-B19A3C33F8C0}"/>
          </ac:cxnSpMkLst>
        </pc:cxnChg>
        <pc:cxnChg chg="add mod">
          <ac:chgData name="mhdshiran@outlook.com" userId="97b470faf816c981" providerId="LiveId" clId="{B35C8E9A-454E-4B54-97A3-13B656424544}" dt="2025-04-05T11:40:47.023" v="16977" actId="1036"/>
          <ac:cxnSpMkLst>
            <pc:docMk/>
            <pc:sldMk cId="2304872673" sldId="372"/>
            <ac:cxnSpMk id="61" creationId="{CC0322EA-A67C-A81B-7250-B4F0BE94ABDC}"/>
          </ac:cxnSpMkLst>
        </pc:cxnChg>
        <pc:cxnChg chg="add mod">
          <ac:chgData name="mhdshiran@outlook.com" userId="97b470faf816c981" providerId="LiveId" clId="{B35C8E9A-454E-4B54-97A3-13B656424544}" dt="2025-04-05T11:40:47.023" v="16977" actId="1036"/>
          <ac:cxnSpMkLst>
            <pc:docMk/>
            <pc:sldMk cId="2304872673" sldId="372"/>
            <ac:cxnSpMk id="64" creationId="{06EE57AA-673F-F0BF-6519-35C1913B9F4A}"/>
          </ac:cxnSpMkLst>
        </pc:cxnChg>
        <pc:cxnChg chg="add mod">
          <ac:chgData name="mhdshiran@outlook.com" userId="97b470faf816c981" providerId="LiveId" clId="{B35C8E9A-454E-4B54-97A3-13B656424544}" dt="2025-04-05T09:13:53.063" v="13605" actId="14100"/>
          <ac:cxnSpMkLst>
            <pc:docMk/>
            <pc:sldMk cId="2304872673" sldId="372"/>
            <ac:cxnSpMk id="71" creationId="{3D4D7732-1D42-CCC4-080C-CED037BB4C80}"/>
          </ac:cxnSpMkLst>
        </pc:cxnChg>
        <pc:cxnChg chg="add mod">
          <ac:chgData name="mhdshiran@outlook.com" userId="97b470faf816c981" providerId="LiveId" clId="{B35C8E9A-454E-4B54-97A3-13B656424544}" dt="2025-04-05T11:40:47.023" v="16977" actId="1036"/>
          <ac:cxnSpMkLst>
            <pc:docMk/>
            <pc:sldMk cId="2304872673" sldId="372"/>
            <ac:cxnSpMk id="74" creationId="{A5AD5AAA-96CC-D25A-AB97-67EBD9B356BE}"/>
          </ac:cxnSpMkLst>
        </pc:cxnChg>
      </pc:sldChg>
      <pc:sldChg chg="addSp delSp modSp add mod">
        <pc:chgData name="mhdshiran@outlook.com" userId="97b470faf816c981" providerId="LiveId" clId="{B35C8E9A-454E-4B54-97A3-13B656424544}" dt="2025-04-05T12:34:41.492" v="18236"/>
        <pc:sldMkLst>
          <pc:docMk/>
          <pc:sldMk cId="1143963655" sldId="373"/>
        </pc:sldMkLst>
        <pc:spChg chg="mod">
          <ac:chgData name="mhdshiran@outlook.com" userId="97b470faf816c981" providerId="LiveId" clId="{B35C8E9A-454E-4B54-97A3-13B656424544}" dt="2025-04-05T06:59:49.747" v="11944" actId="207"/>
          <ac:spMkLst>
            <pc:docMk/>
            <pc:sldMk cId="1143963655" sldId="373"/>
            <ac:spMk id="4" creationId="{E229BDF4-BD61-5D8C-FAF6-FF24A4499DD7}"/>
          </ac:spMkLst>
        </pc:spChg>
        <pc:spChg chg="mod">
          <ac:chgData name="mhdshiran@outlook.com" userId="97b470faf816c981" providerId="LiveId" clId="{B35C8E9A-454E-4B54-97A3-13B656424544}" dt="2025-04-05T06:58:59.689" v="11938" actId="207"/>
          <ac:spMkLst>
            <pc:docMk/>
            <pc:sldMk cId="1143963655" sldId="373"/>
            <ac:spMk id="5" creationId="{7239B4BE-7AC9-6B45-9FEB-006633C766A0}"/>
          </ac:spMkLst>
        </pc:spChg>
        <pc:spChg chg="add mod">
          <ac:chgData name="mhdshiran@outlook.com" userId="97b470faf816c981" providerId="LiveId" clId="{B35C8E9A-454E-4B54-97A3-13B656424544}" dt="2025-04-05T09:17:33.299" v="13695"/>
          <ac:spMkLst>
            <pc:docMk/>
            <pc:sldMk cId="1143963655" sldId="373"/>
            <ac:spMk id="6" creationId="{99B72888-DF69-7E11-E129-F5FC78E918C4}"/>
          </ac:spMkLst>
        </pc:spChg>
        <pc:spChg chg="add mod">
          <ac:chgData name="mhdshiran@outlook.com" userId="97b470faf816c981" providerId="LiveId" clId="{B35C8E9A-454E-4B54-97A3-13B656424544}" dt="2025-04-05T09:17:41.361" v="13697"/>
          <ac:spMkLst>
            <pc:docMk/>
            <pc:sldMk cId="1143963655" sldId="373"/>
            <ac:spMk id="7" creationId="{C8906EA0-FC99-28E8-16B5-97B16433E9F0}"/>
          </ac:spMkLst>
        </pc:spChg>
        <pc:spChg chg="add mod">
          <ac:chgData name="mhdshiran@outlook.com" userId="97b470faf816c981" providerId="LiveId" clId="{B35C8E9A-454E-4B54-97A3-13B656424544}" dt="2025-04-05T09:17:45.819" v="13698"/>
          <ac:spMkLst>
            <pc:docMk/>
            <pc:sldMk cId="1143963655" sldId="373"/>
            <ac:spMk id="8" creationId="{B6AF9C5C-9CE4-8F33-EF3E-D509AFBD333F}"/>
          </ac:spMkLst>
        </pc:spChg>
        <pc:spChg chg="mod">
          <ac:chgData name="mhdshiran@outlook.com" userId="97b470faf816c981" providerId="LiveId" clId="{B35C8E9A-454E-4B54-97A3-13B656424544}" dt="2025-04-05T06:59:15.268" v="11940" actId="207"/>
          <ac:spMkLst>
            <pc:docMk/>
            <pc:sldMk cId="1143963655" sldId="373"/>
            <ac:spMk id="10" creationId="{6085C3AA-C834-5D9F-7481-C99A093CC67B}"/>
          </ac:spMkLst>
        </pc:spChg>
        <pc:spChg chg="del mod">
          <ac:chgData name="mhdshiran@outlook.com" userId="97b470faf816c981" providerId="LiveId" clId="{B35C8E9A-454E-4B54-97A3-13B656424544}" dt="2025-04-05T09:17:41.111" v="13696" actId="478"/>
          <ac:spMkLst>
            <pc:docMk/>
            <pc:sldMk cId="1143963655" sldId="373"/>
            <ac:spMk id="11" creationId="{8E83A706-19BF-73F3-96B0-F9C4DAC93E62}"/>
          </ac:spMkLst>
        </pc:spChg>
        <pc:spChg chg="del">
          <ac:chgData name="mhdshiran@outlook.com" userId="97b470faf816c981" providerId="LiveId" clId="{B35C8E9A-454E-4B54-97A3-13B656424544}" dt="2025-04-05T09:17:33.017" v="13694" actId="478"/>
          <ac:spMkLst>
            <pc:docMk/>
            <pc:sldMk cId="1143963655" sldId="373"/>
            <ac:spMk id="13" creationId="{AEA688D1-92E2-159C-3F68-A2306CDD7227}"/>
          </ac:spMkLst>
        </pc:spChg>
        <pc:spChg chg="mod">
          <ac:chgData name="mhdshiran@outlook.com" userId="97b470faf816c981" providerId="LiveId" clId="{B35C8E9A-454E-4B54-97A3-13B656424544}" dt="2025-04-05T06:58:59.689" v="11938" actId="207"/>
          <ac:spMkLst>
            <pc:docMk/>
            <pc:sldMk cId="1143963655" sldId="373"/>
            <ac:spMk id="24" creationId="{859F451D-CF2D-D720-39E5-CEBE7174E921}"/>
          </ac:spMkLst>
        </pc:spChg>
        <pc:spChg chg="mod">
          <ac:chgData name="mhdshiran@outlook.com" userId="97b470faf816c981" providerId="LiveId" clId="{B35C8E9A-454E-4B54-97A3-13B656424544}" dt="2025-04-05T06:59:06.240" v="11939" actId="208"/>
          <ac:spMkLst>
            <pc:docMk/>
            <pc:sldMk cId="1143963655" sldId="373"/>
            <ac:spMk id="25" creationId="{E6C24976-756A-B2CA-F6D7-76CDB85318C5}"/>
          </ac:spMkLst>
        </pc:spChg>
        <pc:spChg chg="mod">
          <ac:chgData name="mhdshiran@outlook.com" userId="97b470faf816c981" providerId="LiveId" clId="{B35C8E9A-454E-4B54-97A3-13B656424544}" dt="2025-04-05T06:58:59.689" v="11938" actId="207"/>
          <ac:spMkLst>
            <pc:docMk/>
            <pc:sldMk cId="1143963655" sldId="373"/>
            <ac:spMk id="28" creationId="{4BCB26E4-8990-ED44-D860-2418012D7212}"/>
          </ac:spMkLst>
        </pc:spChg>
        <pc:picChg chg="add mod">
          <ac:chgData name="mhdshiran@outlook.com" userId="97b470faf816c981" providerId="LiveId" clId="{B35C8E9A-454E-4B54-97A3-13B656424544}" dt="2025-04-05T12:34:41.492" v="18236"/>
          <ac:picMkLst>
            <pc:docMk/>
            <pc:sldMk cId="1143963655" sldId="373"/>
            <ac:picMk id="7" creationId="{EE78D221-ECAD-1484-83F7-FD62E3233D85}"/>
          </ac:picMkLst>
        </pc:picChg>
        <pc:cxnChg chg="mod">
          <ac:chgData name="mhdshiran@outlook.com" userId="97b470faf816c981" providerId="LiveId" clId="{B35C8E9A-454E-4B54-97A3-13B656424544}" dt="2025-04-05T06:59:20.866" v="11941" actId="208"/>
          <ac:cxnSpMkLst>
            <pc:docMk/>
            <pc:sldMk cId="1143963655" sldId="373"/>
            <ac:cxnSpMk id="2" creationId="{26FABD0F-6CEE-84FE-855A-4DBC9373A4CC}"/>
          </ac:cxnSpMkLst>
        </pc:cxnChg>
        <pc:cxnChg chg="mod">
          <ac:chgData name="mhdshiran@outlook.com" userId="97b470faf816c981" providerId="LiveId" clId="{B35C8E9A-454E-4B54-97A3-13B656424544}" dt="2025-04-05T06:59:20.866" v="11941" actId="208"/>
          <ac:cxnSpMkLst>
            <pc:docMk/>
            <pc:sldMk cId="1143963655" sldId="373"/>
            <ac:cxnSpMk id="3" creationId="{9578C34A-7B7B-741D-11B0-7D3822091A3F}"/>
          </ac:cxnSpMkLst>
        </pc:cxnChg>
        <pc:cxnChg chg="mod">
          <ac:chgData name="mhdshiran@outlook.com" userId="97b470faf816c981" providerId="LiveId" clId="{B35C8E9A-454E-4B54-97A3-13B656424544}" dt="2025-04-05T09:17:41.111" v="13696" actId="478"/>
          <ac:cxnSpMkLst>
            <pc:docMk/>
            <pc:sldMk cId="1143963655" sldId="373"/>
            <ac:cxnSpMk id="12" creationId="{DA80845D-5284-014B-6A1A-CC9AF8B74DAF}"/>
          </ac:cxnSpMkLst>
        </pc:cxnChg>
        <pc:cxnChg chg="mod">
          <ac:chgData name="mhdshiran@outlook.com" userId="97b470faf816c981" providerId="LiveId" clId="{B35C8E9A-454E-4B54-97A3-13B656424544}" dt="2025-04-05T09:17:41.111" v="13696" actId="478"/>
          <ac:cxnSpMkLst>
            <pc:docMk/>
            <pc:sldMk cId="1143963655" sldId="373"/>
            <ac:cxnSpMk id="15" creationId="{2579D575-0EE9-A261-BC9D-3710AB5DA597}"/>
          </ac:cxnSpMkLst>
        </pc:cxnChg>
        <pc:cxnChg chg="mod">
          <ac:chgData name="mhdshiran@outlook.com" userId="97b470faf816c981" providerId="LiveId" clId="{B35C8E9A-454E-4B54-97A3-13B656424544}" dt="2025-04-05T09:17:41.111" v="13696" actId="478"/>
          <ac:cxnSpMkLst>
            <pc:docMk/>
            <pc:sldMk cId="1143963655" sldId="373"/>
            <ac:cxnSpMk id="16" creationId="{3073BC60-54A7-0ADA-7967-B502C18EBE40}"/>
          </ac:cxnSpMkLst>
        </pc:cxnChg>
        <pc:cxnChg chg="mod">
          <ac:chgData name="mhdshiran@outlook.com" userId="97b470faf816c981" providerId="LiveId" clId="{B35C8E9A-454E-4B54-97A3-13B656424544}" dt="2025-04-05T09:17:41.111" v="13696" actId="478"/>
          <ac:cxnSpMkLst>
            <pc:docMk/>
            <pc:sldMk cId="1143963655" sldId="373"/>
            <ac:cxnSpMk id="19" creationId="{B24AFB43-6089-BE81-F9B9-1104F3A27730}"/>
          </ac:cxnSpMkLst>
        </pc:cxnChg>
        <pc:cxnChg chg="mod">
          <ac:chgData name="mhdshiran@outlook.com" userId="97b470faf816c981" providerId="LiveId" clId="{B35C8E9A-454E-4B54-97A3-13B656424544}" dt="2025-04-05T06:59:06.240" v="11939" actId="208"/>
          <ac:cxnSpMkLst>
            <pc:docMk/>
            <pc:sldMk cId="1143963655" sldId="373"/>
            <ac:cxnSpMk id="29" creationId="{0BD0AF61-06F7-9E7E-4B64-9CD3794F4127}"/>
          </ac:cxnSpMkLst>
        </pc:cxnChg>
        <pc:cxnChg chg="mod">
          <ac:chgData name="mhdshiran@outlook.com" userId="97b470faf816c981" providerId="LiveId" clId="{B35C8E9A-454E-4B54-97A3-13B656424544}" dt="2025-04-05T06:59:06.240" v="11939" actId="208"/>
          <ac:cxnSpMkLst>
            <pc:docMk/>
            <pc:sldMk cId="1143963655" sldId="373"/>
            <ac:cxnSpMk id="32" creationId="{0A0DE2A6-26AE-E2D6-30C5-30F92E447A64}"/>
          </ac:cxnSpMkLst>
        </pc:cxnChg>
        <pc:cxnChg chg="mod">
          <ac:chgData name="mhdshiran@outlook.com" userId="97b470faf816c981" providerId="LiveId" clId="{B35C8E9A-454E-4B54-97A3-13B656424544}" dt="2025-04-05T06:59:06.240" v="11939" actId="208"/>
          <ac:cxnSpMkLst>
            <pc:docMk/>
            <pc:sldMk cId="1143963655" sldId="373"/>
            <ac:cxnSpMk id="35" creationId="{BE607415-BCE5-AEDA-77BF-2F5BC66DB4D9}"/>
          </ac:cxnSpMkLst>
        </pc:cxnChg>
        <pc:cxnChg chg="mod">
          <ac:chgData name="mhdshiran@outlook.com" userId="97b470faf816c981" providerId="LiveId" clId="{B35C8E9A-454E-4B54-97A3-13B656424544}" dt="2025-04-05T06:59:06.240" v="11939" actId="208"/>
          <ac:cxnSpMkLst>
            <pc:docMk/>
            <pc:sldMk cId="1143963655" sldId="373"/>
            <ac:cxnSpMk id="38" creationId="{140A12B5-67BB-B01C-D805-06041DF5E3CF}"/>
          </ac:cxnSpMkLst>
        </pc:cxnChg>
      </pc:sldChg>
      <pc:sldChg chg="del">
        <pc:chgData name="mhdshiran@outlook.com" userId="97b470faf816c981" providerId="LiveId" clId="{B35C8E9A-454E-4B54-97A3-13B656424544}" dt="2025-04-05T10:02:14.225" v="14405" actId="47"/>
        <pc:sldMkLst>
          <pc:docMk/>
          <pc:sldMk cId="3001198255" sldId="374"/>
        </pc:sldMkLst>
      </pc:sldChg>
      <pc:sldChg chg="del">
        <pc:chgData name="mhdshiran@outlook.com" userId="97b470faf816c981" providerId="LiveId" clId="{B35C8E9A-454E-4B54-97A3-13B656424544}" dt="2025-04-05T10:02:28.751" v="14406" actId="47"/>
        <pc:sldMkLst>
          <pc:docMk/>
          <pc:sldMk cId="1418218424" sldId="375"/>
        </pc:sldMkLst>
      </pc:sldChg>
      <pc:sldChg chg="del">
        <pc:chgData name="mhdshiran@outlook.com" userId="97b470faf816c981" providerId="LiveId" clId="{B35C8E9A-454E-4B54-97A3-13B656424544}" dt="2025-04-05T10:02:28.751" v="14406" actId="47"/>
        <pc:sldMkLst>
          <pc:docMk/>
          <pc:sldMk cId="2811481411" sldId="376"/>
        </pc:sldMkLst>
      </pc:sldChg>
      <pc:sldChg chg="del">
        <pc:chgData name="mhdshiran@outlook.com" userId="97b470faf816c981" providerId="LiveId" clId="{B35C8E9A-454E-4B54-97A3-13B656424544}" dt="2025-04-05T10:02:28.751" v="14406" actId="47"/>
        <pc:sldMkLst>
          <pc:docMk/>
          <pc:sldMk cId="2595301195" sldId="377"/>
        </pc:sldMkLst>
      </pc:sldChg>
      <pc:sldChg chg="add del mod ord modShow">
        <pc:chgData name="mhdshiran@outlook.com" userId="97b470faf816c981" providerId="LiveId" clId="{B35C8E9A-454E-4B54-97A3-13B656424544}" dt="2025-04-05T10:27:07.851" v="15143" actId="47"/>
        <pc:sldMkLst>
          <pc:docMk/>
          <pc:sldMk cId="1271920496" sldId="378"/>
        </pc:sldMkLst>
      </pc:sldChg>
      <pc:sldChg chg="add del">
        <pc:chgData name="mhdshiran@outlook.com" userId="97b470faf816c981" providerId="LiveId" clId="{B35C8E9A-454E-4B54-97A3-13B656424544}" dt="2025-04-05T08:08:49.590" v="12745"/>
        <pc:sldMkLst>
          <pc:docMk/>
          <pc:sldMk cId="1060940113" sldId="379"/>
        </pc:sldMkLst>
      </pc:sldChg>
      <pc:sldChg chg="add del ord">
        <pc:chgData name="mhdshiran@outlook.com" userId="97b470faf816c981" providerId="LiveId" clId="{B35C8E9A-454E-4B54-97A3-13B656424544}" dt="2025-04-05T08:23:51.568" v="12859" actId="47"/>
        <pc:sldMkLst>
          <pc:docMk/>
          <pc:sldMk cId="1567223482" sldId="379"/>
        </pc:sldMkLst>
      </pc:sldChg>
      <pc:sldChg chg="del mod ord modShow">
        <pc:chgData name="mhdshiran@outlook.com" userId="97b470faf816c981" providerId="LiveId" clId="{B35C8E9A-454E-4B54-97A3-13B656424544}" dt="2025-04-05T12:37:46.639" v="18273" actId="47"/>
        <pc:sldMkLst>
          <pc:docMk/>
          <pc:sldMk cId="3771929812" sldId="379"/>
        </pc:sldMkLst>
      </pc:sldChg>
      <pc:sldChg chg="add del">
        <pc:chgData name="mhdshiran@outlook.com" userId="97b470faf816c981" providerId="LiveId" clId="{B35C8E9A-454E-4B54-97A3-13B656424544}" dt="2025-04-05T08:05:00.827" v="12700"/>
        <pc:sldMkLst>
          <pc:docMk/>
          <pc:sldMk cId="4280025325" sldId="379"/>
        </pc:sldMkLst>
      </pc:sldChg>
      <pc:sldChg chg="add del">
        <pc:chgData name="mhdshiran@outlook.com" userId="97b470faf816c981" providerId="LiveId" clId="{B35C8E9A-454E-4B54-97A3-13B656424544}" dt="2025-04-05T08:08:47.650" v="12743"/>
        <pc:sldMkLst>
          <pc:docMk/>
          <pc:sldMk cId="4289773157" sldId="379"/>
        </pc:sldMkLst>
      </pc:sldChg>
      <pc:sldChg chg="del ord">
        <pc:chgData name="mhdshiran@outlook.com" userId="97b470faf816c981" providerId="LiveId" clId="{B35C8E9A-454E-4B54-97A3-13B656424544}" dt="2025-04-05T12:37:46.639" v="18273" actId="47"/>
        <pc:sldMkLst>
          <pc:docMk/>
          <pc:sldMk cId="2050694809" sldId="380"/>
        </pc:sldMkLst>
      </pc:sldChg>
      <pc:sldChg chg="add del">
        <pc:chgData name="mhdshiran@outlook.com" userId="97b470faf816c981" providerId="LiveId" clId="{B35C8E9A-454E-4B54-97A3-13B656424544}" dt="2025-04-05T09:32:46.469" v="14144" actId="47"/>
        <pc:sldMkLst>
          <pc:docMk/>
          <pc:sldMk cId="2224082637" sldId="380"/>
        </pc:sldMkLst>
      </pc:sldChg>
      <pc:sldChg chg="add del mod ord modShow">
        <pc:chgData name="mhdshiran@outlook.com" userId="97b470faf816c981" providerId="LiveId" clId="{B35C8E9A-454E-4B54-97A3-13B656424544}" dt="2025-04-05T12:37:46.639" v="18273" actId="47"/>
        <pc:sldMkLst>
          <pc:docMk/>
          <pc:sldMk cId="429087167" sldId="381"/>
        </pc:sldMkLst>
      </pc:sldChg>
      <pc:sldChg chg="addSp delSp modSp mod">
        <pc:chgData name="mhdshiran@outlook.com" userId="97b470faf816c981" providerId="LiveId" clId="{B35C8E9A-454E-4B54-97A3-13B656424544}" dt="2025-04-05T12:34:37.389" v="18231"/>
        <pc:sldMkLst>
          <pc:docMk/>
          <pc:sldMk cId="2610989496" sldId="382"/>
        </pc:sldMkLst>
        <pc:spChg chg="del">
          <ac:chgData name="mhdshiran@outlook.com" userId="97b470faf816c981" providerId="LiveId" clId="{B35C8E9A-454E-4B54-97A3-13B656424544}" dt="2025-04-05T11:53:12.882" v="17167" actId="478"/>
          <ac:spMkLst>
            <pc:docMk/>
            <pc:sldMk cId="2610989496" sldId="382"/>
            <ac:spMk id="3" creationId="{D4A71B75-B5B4-7634-D537-6C93D473DB10}"/>
          </ac:spMkLst>
        </pc:spChg>
        <pc:spChg chg="mod">
          <ac:chgData name="mhdshiran@outlook.com" userId="97b470faf816c981" providerId="LiveId" clId="{B35C8E9A-454E-4B54-97A3-13B656424544}" dt="2025-04-05T11:54:13.714" v="17180" actId="207"/>
          <ac:spMkLst>
            <pc:docMk/>
            <pc:sldMk cId="2610989496" sldId="382"/>
            <ac:spMk id="4" creationId="{6465321D-69F6-F01F-29C7-9E3DDB38672B}"/>
          </ac:spMkLst>
        </pc:spChg>
        <pc:spChg chg="mod">
          <ac:chgData name="mhdshiran@outlook.com" userId="97b470faf816c981" providerId="LiveId" clId="{B35C8E9A-454E-4B54-97A3-13B656424544}" dt="2025-04-05T11:54:15.003" v="17181" actId="207"/>
          <ac:spMkLst>
            <pc:docMk/>
            <pc:sldMk cId="2610989496" sldId="382"/>
            <ac:spMk id="5" creationId="{B8D20C6E-0833-954C-A874-BAE80FB1C6E0}"/>
          </ac:spMkLst>
        </pc:spChg>
        <pc:spChg chg="mod">
          <ac:chgData name="mhdshiran@outlook.com" userId="97b470faf816c981" providerId="LiveId" clId="{B35C8E9A-454E-4B54-97A3-13B656424544}" dt="2025-04-05T12:00:18.273" v="17395" actId="1036"/>
          <ac:spMkLst>
            <pc:docMk/>
            <pc:sldMk cId="2610989496" sldId="382"/>
            <ac:spMk id="6" creationId="{CA70EAC0-F211-7F06-9BCF-7D7FC1A102D9}"/>
          </ac:spMkLst>
        </pc:spChg>
        <pc:spChg chg="mod">
          <ac:chgData name="mhdshiran@outlook.com" userId="97b470faf816c981" providerId="LiveId" clId="{B35C8E9A-454E-4B54-97A3-13B656424544}" dt="2025-04-05T11:54:11.775" v="17179" actId="207"/>
          <ac:spMkLst>
            <pc:docMk/>
            <pc:sldMk cId="2610989496" sldId="382"/>
            <ac:spMk id="11" creationId="{D6DFD8A4-038E-0F7B-D2E3-FCFDFE4E2B34}"/>
          </ac:spMkLst>
        </pc:spChg>
        <pc:spChg chg="mod">
          <ac:chgData name="mhdshiran@outlook.com" userId="97b470faf816c981" providerId="LiveId" clId="{B35C8E9A-454E-4B54-97A3-13B656424544}" dt="2025-04-05T11:54:17.993" v="17183" actId="207"/>
          <ac:spMkLst>
            <pc:docMk/>
            <pc:sldMk cId="2610989496" sldId="382"/>
            <ac:spMk id="13" creationId="{AAA0EA72-8AD3-E52B-4671-DC84641F2CE8}"/>
          </ac:spMkLst>
        </pc:spChg>
        <pc:spChg chg="mod">
          <ac:chgData name="mhdshiran@outlook.com" userId="97b470faf816c981" providerId="LiveId" clId="{B35C8E9A-454E-4B54-97A3-13B656424544}" dt="2025-04-05T11:31:21.455" v="16741" actId="207"/>
          <ac:spMkLst>
            <pc:docMk/>
            <pc:sldMk cId="2610989496" sldId="382"/>
            <ac:spMk id="18" creationId="{411F05F6-0EAE-581F-3BCE-191E944212E1}"/>
          </ac:spMkLst>
        </pc:spChg>
        <pc:spChg chg="add mod">
          <ac:chgData name="mhdshiran@outlook.com" userId="97b470faf816c981" providerId="LiveId" clId="{B35C8E9A-454E-4B54-97A3-13B656424544}" dt="2025-04-05T11:27:06.984" v="16628" actId="571"/>
          <ac:spMkLst>
            <pc:docMk/>
            <pc:sldMk cId="2610989496" sldId="382"/>
            <ac:spMk id="27" creationId="{3BEF973E-7FE7-BF19-4F51-92B2F7A321EB}"/>
          </ac:spMkLst>
        </pc:spChg>
        <pc:spChg chg="add mod">
          <ac:chgData name="mhdshiran@outlook.com" userId="97b470faf816c981" providerId="LiveId" clId="{B35C8E9A-454E-4B54-97A3-13B656424544}" dt="2025-04-05T11:27:06.984" v="16628" actId="571"/>
          <ac:spMkLst>
            <pc:docMk/>
            <pc:sldMk cId="2610989496" sldId="382"/>
            <ac:spMk id="29" creationId="{74375383-487B-E369-DFC2-19EB9C9ED6F2}"/>
          </ac:spMkLst>
        </pc:spChg>
        <pc:spChg chg="mod">
          <ac:chgData name="mhdshiran@outlook.com" userId="97b470faf816c981" providerId="LiveId" clId="{B35C8E9A-454E-4B54-97A3-13B656424544}" dt="2025-04-05T11:35:24.562" v="16758" actId="255"/>
          <ac:spMkLst>
            <pc:docMk/>
            <pc:sldMk cId="2610989496" sldId="382"/>
            <ac:spMk id="30" creationId="{576447A1-17C7-02A2-6A1E-C037DB5C5D27}"/>
          </ac:spMkLst>
        </pc:spChg>
        <pc:spChg chg="mod">
          <ac:chgData name="mhdshiran@outlook.com" userId="97b470faf816c981" providerId="LiveId" clId="{B35C8E9A-454E-4B54-97A3-13B656424544}" dt="2025-04-05T11:35:24.562" v="16758" actId="255"/>
          <ac:spMkLst>
            <pc:docMk/>
            <pc:sldMk cId="2610989496" sldId="382"/>
            <ac:spMk id="31" creationId="{047C7BBC-6E4C-CB17-1796-CEF63D0FEF85}"/>
          </ac:spMkLst>
        </pc:spChg>
        <pc:spChg chg="add mod">
          <ac:chgData name="mhdshiran@outlook.com" userId="97b470faf816c981" providerId="LiveId" clId="{B35C8E9A-454E-4B54-97A3-13B656424544}" dt="2025-04-05T11:27:06.984" v="16628" actId="571"/>
          <ac:spMkLst>
            <pc:docMk/>
            <pc:sldMk cId="2610989496" sldId="382"/>
            <ac:spMk id="32" creationId="{8D1B13BB-30CF-3537-4BCD-587C3D35C866}"/>
          </ac:spMkLst>
        </pc:spChg>
        <pc:spChg chg="add mod">
          <ac:chgData name="mhdshiran@outlook.com" userId="97b470faf816c981" providerId="LiveId" clId="{B35C8E9A-454E-4B54-97A3-13B656424544}" dt="2025-04-05T11:27:06.984" v="16628" actId="571"/>
          <ac:spMkLst>
            <pc:docMk/>
            <pc:sldMk cId="2610989496" sldId="382"/>
            <ac:spMk id="42" creationId="{1F2E0987-38ED-2AE3-D22E-52686543DD28}"/>
          </ac:spMkLst>
        </pc:spChg>
        <pc:spChg chg="add mod">
          <ac:chgData name="mhdshiran@outlook.com" userId="97b470faf816c981" providerId="LiveId" clId="{B35C8E9A-454E-4B54-97A3-13B656424544}" dt="2025-04-05T11:27:06.984" v="16628" actId="571"/>
          <ac:spMkLst>
            <pc:docMk/>
            <pc:sldMk cId="2610989496" sldId="382"/>
            <ac:spMk id="43" creationId="{45E71EA6-31F5-15C5-FDD2-1E22F3B099C7}"/>
          </ac:spMkLst>
        </pc:spChg>
        <pc:spChg chg="add mod">
          <ac:chgData name="mhdshiran@outlook.com" userId="97b470faf816c981" providerId="LiveId" clId="{B35C8E9A-454E-4B54-97A3-13B656424544}" dt="2025-04-05T11:27:06.984" v="16628" actId="571"/>
          <ac:spMkLst>
            <pc:docMk/>
            <pc:sldMk cId="2610989496" sldId="382"/>
            <ac:spMk id="44" creationId="{820BC20C-978D-370C-5CC2-5CB46A344161}"/>
          </ac:spMkLst>
        </pc:spChg>
        <pc:spChg chg="add mod">
          <ac:chgData name="mhdshiran@outlook.com" userId="97b470faf816c981" providerId="LiveId" clId="{B35C8E9A-454E-4B54-97A3-13B656424544}" dt="2025-04-05T11:27:06.984" v="16628" actId="571"/>
          <ac:spMkLst>
            <pc:docMk/>
            <pc:sldMk cId="2610989496" sldId="382"/>
            <ac:spMk id="46" creationId="{AB3AA26D-22A0-0C28-4109-C46C91BCF840}"/>
          </ac:spMkLst>
        </pc:spChg>
        <pc:spChg chg="add mod">
          <ac:chgData name="mhdshiran@outlook.com" userId="97b470faf816c981" providerId="LiveId" clId="{B35C8E9A-454E-4B54-97A3-13B656424544}" dt="2025-04-05T11:27:06.984" v="16628" actId="571"/>
          <ac:spMkLst>
            <pc:docMk/>
            <pc:sldMk cId="2610989496" sldId="382"/>
            <ac:spMk id="47" creationId="{6E3215CE-89A8-3E71-C875-8A62B27224B3}"/>
          </ac:spMkLst>
        </pc:spChg>
        <pc:spChg chg="add mod">
          <ac:chgData name="mhdshiran@outlook.com" userId="97b470faf816c981" providerId="LiveId" clId="{B35C8E9A-454E-4B54-97A3-13B656424544}" dt="2025-04-05T11:27:06.984" v="16628" actId="571"/>
          <ac:spMkLst>
            <pc:docMk/>
            <pc:sldMk cId="2610989496" sldId="382"/>
            <ac:spMk id="48" creationId="{6B4FF8D5-D4EE-E4A9-F819-572CCDA8DB7F}"/>
          </ac:spMkLst>
        </pc:spChg>
        <pc:spChg chg="add mod">
          <ac:chgData name="mhdshiran@outlook.com" userId="97b470faf816c981" providerId="LiveId" clId="{B35C8E9A-454E-4B54-97A3-13B656424544}" dt="2025-04-05T11:27:06.984" v="16628" actId="571"/>
          <ac:spMkLst>
            <pc:docMk/>
            <pc:sldMk cId="2610989496" sldId="382"/>
            <ac:spMk id="49" creationId="{1CB7A85B-00EC-972C-BC39-11A681822C23}"/>
          </ac:spMkLst>
        </pc:spChg>
        <pc:spChg chg="mod">
          <ac:chgData name="mhdshiran@outlook.com" userId="97b470faf816c981" providerId="LiveId" clId="{B35C8E9A-454E-4B54-97A3-13B656424544}" dt="2025-04-05T11:31:05.094" v="16726" actId="1036"/>
          <ac:spMkLst>
            <pc:docMk/>
            <pc:sldMk cId="2610989496" sldId="382"/>
            <ac:spMk id="50" creationId="{711A326B-287D-C094-3071-2CF3C4898D08}"/>
          </ac:spMkLst>
        </pc:spChg>
        <pc:spChg chg="mod">
          <ac:chgData name="mhdshiran@outlook.com" userId="97b470faf816c981" providerId="LiveId" clId="{B35C8E9A-454E-4B54-97A3-13B656424544}" dt="2025-04-05T11:30:03.654" v="16660" actId="207"/>
          <ac:spMkLst>
            <pc:docMk/>
            <pc:sldMk cId="2610989496" sldId="382"/>
            <ac:spMk id="58" creationId="{8605693D-F9F3-9E6A-C0F3-045D43F5B556}"/>
          </ac:spMkLst>
        </pc:spChg>
        <pc:spChg chg="mod">
          <ac:chgData name="mhdshiran@outlook.com" userId="97b470faf816c981" providerId="LiveId" clId="{B35C8E9A-454E-4B54-97A3-13B656424544}" dt="2025-04-05T11:35:24.562" v="16758" actId="255"/>
          <ac:spMkLst>
            <pc:docMk/>
            <pc:sldMk cId="2610989496" sldId="382"/>
            <ac:spMk id="59" creationId="{BFE2EA89-CDE4-B3C7-1254-304BBD0A405D}"/>
          </ac:spMkLst>
        </pc:spChg>
        <pc:spChg chg="add mod">
          <ac:chgData name="mhdshiran@outlook.com" userId="97b470faf816c981" providerId="LiveId" clId="{B35C8E9A-454E-4B54-97A3-13B656424544}" dt="2025-04-05T11:27:55.833" v="16637" actId="571"/>
          <ac:spMkLst>
            <pc:docMk/>
            <pc:sldMk cId="2610989496" sldId="382"/>
            <ac:spMk id="69" creationId="{46A0E41D-B929-1D8E-D39C-D01BB608D9F0}"/>
          </ac:spMkLst>
        </pc:spChg>
        <pc:spChg chg="add mod">
          <ac:chgData name="mhdshiran@outlook.com" userId="97b470faf816c981" providerId="LiveId" clId="{B35C8E9A-454E-4B54-97A3-13B656424544}" dt="2025-04-05T11:27:55.833" v="16637" actId="571"/>
          <ac:spMkLst>
            <pc:docMk/>
            <pc:sldMk cId="2610989496" sldId="382"/>
            <ac:spMk id="70" creationId="{2E353AC8-584D-ADCF-9ACE-8EE88D0A6108}"/>
          </ac:spMkLst>
        </pc:spChg>
        <pc:spChg chg="add mod">
          <ac:chgData name="mhdshiran@outlook.com" userId="97b470faf816c981" providerId="LiveId" clId="{B35C8E9A-454E-4B54-97A3-13B656424544}" dt="2025-04-05T11:27:55.833" v="16637" actId="571"/>
          <ac:spMkLst>
            <pc:docMk/>
            <pc:sldMk cId="2610989496" sldId="382"/>
            <ac:spMk id="71" creationId="{6ADE246F-437A-BE2E-6863-4D02E8744253}"/>
          </ac:spMkLst>
        </pc:spChg>
        <pc:spChg chg="add mod">
          <ac:chgData name="mhdshiran@outlook.com" userId="97b470faf816c981" providerId="LiveId" clId="{B35C8E9A-454E-4B54-97A3-13B656424544}" dt="2025-04-05T11:27:55.833" v="16637" actId="571"/>
          <ac:spMkLst>
            <pc:docMk/>
            <pc:sldMk cId="2610989496" sldId="382"/>
            <ac:spMk id="73" creationId="{7A577FF3-31E7-2125-AC44-74BEF8185A65}"/>
          </ac:spMkLst>
        </pc:spChg>
        <pc:spChg chg="add mod">
          <ac:chgData name="mhdshiran@outlook.com" userId="97b470faf816c981" providerId="LiveId" clId="{B35C8E9A-454E-4B54-97A3-13B656424544}" dt="2025-04-05T11:27:55.833" v="16637" actId="571"/>
          <ac:spMkLst>
            <pc:docMk/>
            <pc:sldMk cId="2610989496" sldId="382"/>
            <ac:spMk id="74" creationId="{48F5458E-7E44-669F-2D39-F13F4D774E11}"/>
          </ac:spMkLst>
        </pc:spChg>
        <pc:spChg chg="add mod">
          <ac:chgData name="mhdshiran@outlook.com" userId="97b470faf816c981" providerId="LiveId" clId="{B35C8E9A-454E-4B54-97A3-13B656424544}" dt="2025-04-05T11:27:55.833" v="16637" actId="571"/>
          <ac:spMkLst>
            <pc:docMk/>
            <pc:sldMk cId="2610989496" sldId="382"/>
            <ac:spMk id="75" creationId="{6AA8F2F5-AB03-C57D-21FE-0922FE8D350B}"/>
          </ac:spMkLst>
        </pc:spChg>
        <pc:spChg chg="add mod">
          <ac:chgData name="mhdshiran@outlook.com" userId="97b470faf816c981" providerId="LiveId" clId="{B35C8E9A-454E-4B54-97A3-13B656424544}" dt="2025-04-05T11:35:32.217" v="16762" actId="404"/>
          <ac:spMkLst>
            <pc:docMk/>
            <pc:sldMk cId="2610989496" sldId="382"/>
            <ac:spMk id="76" creationId="{76A79522-2FDC-8282-3787-C305FF92EDF4}"/>
          </ac:spMkLst>
        </pc:spChg>
        <pc:spChg chg="add mod">
          <ac:chgData name="mhdshiran@outlook.com" userId="97b470faf816c981" providerId="LiveId" clId="{B35C8E9A-454E-4B54-97A3-13B656424544}" dt="2025-04-05T11:35:29.266" v="16760" actId="404"/>
          <ac:spMkLst>
            <pc:docMk/>
            <pc:sldMk cId="2610989496" sldId="382"/>
            <ac:spMk id="77" creationId="{BC74CC50-42BD-4219-0277-7BB6E219B72A}"/>
          </ac:spMkLst>
        </pc:spChg>
        <pc:spChg chg="mod">
          <ac:chgData name="mhdshiran@outlook.com" userId="97b470faf816c981" providerId="LiveId" clId="{B35C8E9A-454E-4B54-97A3-13B656424544}" dt="2025-04-05T11:28:05.197" v="16638" actId="207"/>
          <ac:spMkLst>
            <pc:docMk/>
            <pc:sldMk cId="2610989496" sldId="382"/>
            <ac:spMk id="78" creationId="{C428057F-84A8-8CF4-227B-1A2BC7F32CA9}"/>
          </ac:spMkLst>
        </pc:spChg>
        <pc:spChg chg="mod">
          <ac:chgData name="mhdshiran@outlook.com" userId="97b470faf816c981" providerId="LiveId" clId="{B35C8E9A-454E-4B54-97A3-13B656424544}" dt="2025-04-05T11:35:24.562" v="16758" actId="255"/>
          <ac:spMkLst>
            <pc:docMk/>
            <pc:sldMk cId="2610989496" sldId="382"/>
            <ac:spMk id="79" creationId="{42A42622-893A-B122-B76E-0CAF2765DFF1}"/>
          </ac:spMkLst>
        </pc:spChg>
        <pc:spChg chg="add del mod">
          <ac:chgData name="mhdshiran@outlook.com" userId="97b470faf816c981" providerId="LiveId" clId="{B35C8E9A-454E-4B54-97A3-13B656424544}" dt="2025-04-05T11:59:54.762" v="17390" actId="478"/>
          <ac:spMkLst>
            <pc:docMk/>
            <pc:sldMk cId="2610989496" sldId="382"/>
            <ac:spMk id="80" creationId="{608C5C72-DC17-40CF-2188-50054AAADA38}"/>
          </ac:spMkLst>
        </pc:spChg>
        <pc:spChg chg="mod">
          <ac:chgData name="mhdshiran@outlook.com" userId="97b470faf816c981" providerId="LiveId" clId="{B35C8E9A-454E-4B54-97A3-13B656424544}" dt="2025-04-05T11:35:49.112" v="16768" actId="1038"/>
          <ac:spMkLst>
            <pc:docMk/>
            <pc:sldMk cId="2610989496" sldId="382"/>
            <ac:spMk id="82" creationId="{11DDECE5-E8AE-E3BA-2D07-909B45394018}"/>
          </ac:spMkLst>
        </pc:spChg>
        <pc:spChg chg="mod">
          <ac:chgData name="mhdshiran@outlook.com" userId="97b470faf816c981" providerId="LiveId" clId="{B35C8E9A-454E-4B54-97A3-13B656424544}" dt="2025-04-05T11:28:05.197" v="16638" actId="207"/>
          <ac:spMkLst>
            <pc:docMk/>
            <pc:sldMk cId="2610989496" sldId="382"/>
            <ac:spMk id="84" creationId="{79A3FD5D-E8CD-7F0C-6A13-407AEFC2B133}"/>
          </ac:spMkLst>
        </pc:spChg>
        <pc:spChg chg="mod">
          <ac:chgData name="mhdshiran@outlook.com" userId="97b470faf816c981" providerId="LiveId" clId="{B35C8E9A-454E-4B54-97A3-13B656424544}" dt="2025-04-05T11:35:24.562" v="16758" actId="255"/>
          <ac:spMkLst>
            <pc:docMk/>
            <pc:sldMk cId="2610989496" sldId="382"/>
            <ac:spMk id="85" creationId="{AD918EA3-5776-E545-FA93-407819D2BB78}"/>
          </ac:spMkLst>
        </pc:spChg>
        <pc:spChg chg="mod">
          <ac:chgData name="mhdshiran@outlook.com" userId="97b470faf816c981" providerId="LiveId" clId="{B35C8E9A-454E-4B54-97A3-13B656424544}" dt="2025-04-05T11:35:24.562" v="16758" actId="255"/>
          <ac:spMkLst>
            <pc:docMk/>
            <pc:sldMk cId="2610989496" sldId="382"/>
            <ac:spMk id="95" creationId="{7FCB051D-B581-BE53-9394-1DCB1D77AC18}"/>
          </ac:spMkLst>
        </pc:spChg>
        <pc:spChg chg="add mod">
          <ac:chgData name="mhdshiran@outlook.com" userId="97b470faf816c981" providerId="LiveId" clId="{B35C8E9A-454E-4B54-97A3-13B656424544}" dt="2025-04-05T11:30:46.094" v="16704"/>
          <ac:spMkLst>
            <pc:docMk/>
            <pc:sldMk cId="2610989496" sldId="382"/>
            <ac:spMk id="100" creationId="{0D547935-F472-A146-B581-F7E3120EE694}"/>
          </ac:spMkLst>
        </pc:spChg>
        <pc:spChg chg="mod">
          <ac:chgData name="mhdshiran@outlook.com" userId="97b470faf816c981" providerId="LiveId" clId="{B35C8E9A-454E-4B54-97A3-13B656424544}" dt="2025-04-05T11:35:24.562" v="16758" actId="255"/>
          <ac:spMkLst>
            <pc:docMk/>
            <pc:sldMk cId="2610989496" sldId="382"/>
            <ac:spMk id="104" creationId="{80A14DD6-7500-3AE6-57A6-160F22BCC24B}"/>
          </ac:spMkLst>
        </pc:spChg>
        <pc:spChg chg="mod">
          <ac:chgData name="mhdshiran@outlook.com" userId="97b470faf816c981" providerId="LiveId" clId="{B35C8E9A-454E-4B54-97A3-13B656424544}" dt="2025-04-05T11:30:03.654" v="16660" actId="207"/>
          <ac:spMkLst>
            <pc:docMk/>
            <pc:sldMk cId="2610989496" sldId="382"/>
            <ac:spMk id="105" creationId="{536E3B66-BC29-B14B-36A7-CD1331316B84}"/>
          </ac:spMkLst>
        </pc:spChg>
        <pc:spChg chg="add mod">
          <ac:chgData name="mhdshiran@outlook.com" userId="97b470faf816c981" providerId="LiveId" clId="{B35C8E9A-454E-4B54-97A3-13B656424544}" dt="2025-04-05T12:20:36.680" v="18112" actId="115"/>
          <ac:spMkLst>
            <pc:docMk/>
            <pc:sldMk cId="2610989496" sldId="382"/>
            <ac:spMk id="109" creationId="{E3E3DF0E-6DE7-856F-12E3-10B26A03B8AA}"/>
          </ac:spMkLst>
        </pc:spChg>
        <pc:spChg chg="add mod">
          <ac:chgData name="mhdshiran@outlook.com" userId="97b470faf816c981" providerId="LiveId" clId="{B35C8E9A-454E-4B54-97A3-13B656424544}" dt="2025-04-05T12:00:21.209" v="17397" actId="1076"/>
          <ac:spMkLst>
            <pc:docMk/>
            <pc:sldMk cId="2610989496" sldId="382"/>
            <ac:spMk id="110" creationId="{FEE58E10-52C6-4D92-65D5-130043F4443D}"/>
          </ac:spMkLst>
        </pc:spChg>
        <pc:spChg chg="mod">
          <ac:chgData name="mhdshiran@outlook.com" userId="97b470faf816c981" providerId="LiveId" clId="{B35C8E9A-454E-4B54-97A3-13B656424544}" dt="2025-04-05T11:35:24.562" v="16758" actId="255"/>
          <ac:spMkLst>
            <pc:docMk/>
            <pc:sldMk cId="2610989496" sldId="382"/>
            <ac:spMk id="117" creationId="{C11B6EA8-2E7E-E9C5-182B-EF187432877D}"/>
          </ac:spMkLst>
        </pc:spChg>
        <pc:picChg chg="add mod">
          <ac:chgData name="mhdshiran@outlook.com" userId="97b470faf816c981" providerId="LiveId" clId="{B35C8E9A-454E-4B54-97A3-13B656424544}" dt="2025-04-05T12:34:37.389" v="18231"/>
          <ac:picMkLst>
            <pc:docMk/>
            <pc:sldMk cId="2610989496" sldId="382"/>
            <ac:picMk id="2" creationId="{995B3D7A-B4D5-1B02-1428-26736ADDCD2B}"/>
          </ac:picMkLst>
        </pc:picChg>
        <pc:cxnChg chg="mod">
          <ac:chgData name="mhdshiran@outlook.com" userId="97b470faf816c981" providerId="LiveId" clId="{B35C8E9A-454E-4B54-97A3-13B656424544}" dt="2025-04-05T11:28:48.103" v="16641" actId="14100"/>
          <ac:cxnSpMkLst>
            <pc:docMk/>
            <pc:sldMk cId="2610989496" sldId="382"/>
            <ac:cxnSpMk id="8" creationId="{189FFC99-4154-E814-447F-CFC6E7D77877}"/>
          </ac:cxnSpMkLst>
        </pc:cxnChg>
        <pc:cxnChg chg="mod">
          <ac:chgData name="mhdshiran@outlook.com" userId="97b470faf816c981" providerId="LiveId" clId="{B35C8E9A-454E-4B54-97A3-13B656424544}" dt="2025-04-05T11:32:03.810" v="16749" actId="14100"/>
          <ac:cxnSpMkLst>
            <pc:docMk/>
            <pc:sldMk cId="2610989496" sldId="382"/>
            <ac:cxnSpMk id="19" creationId="{3F97C718-E39B-9725-555A-E378E743E674}"/>
          </ac:cxnSpMkLst>
        </pc:cxnChg>
        <pc:cxnChg chg="mod">
          <ac:chgData name="mhdshiran@outlook.com" userId="97b470faf816c981" providerId="LiveId" clId="{B35C8E9A-454E-4B54-97A3-13B656424544}" dt="2025-04-05T11:32:03.810" v="16749" actId="14100"/>
          <ac:cxnSpMkLst>
            <pc:docMk/>
            <pc:sldMk cId="2610989496" sldId="382"/>
            <ac:cxnSpMk id="22" creationId="{BE69CAB4-59A6-74E7-FE30-8DDAF1F64298}"/>
          </ac:cxnSpMkLst>
        </pc:cxnChg>
        <pc:cxnChg chg="mod">
          <ac:chgData name="mhdshiran@outlook.com" userId="97b470faf816c981" providerId="LiveId" clId="{B35C8E9A-454E-4B54-97A3-13B656424544}" dt="2025-04-05T11:27:38.453" v="16633" actId="1035"/>
          <ac:cxnSpMkLst>
            <pc:docMk/>
            <pc:sldMk cId="2610989496" sldId="382"/>
            <ac:cxnSpMk id="38" creationId="{5ECC7C3F-05B6-52F2-97C3-9070E237D540}"/>
          </ac:cxnSpMkLst>
        </pc:cxnChg>
        <pc:cxnChg chg="add mod">
          <ac:chgData name="mhdshiran@outlook.com" userId="97b470faf816c981" providerId="LiveId" clId="{B35C8E9A-454E-4B54-97A3-13B656424544}" dt="2025-04-05T11:30:24.027" v="16664" actId="208"/>
          <ac:cxnSpMkLst>
            <pc:docMk/>
            <pc:sldMk cId="2610989496" sldId="382"/>
            <ac:cxnSpMk id="81" creationId="{C8517CC0-02F6-E8A7-1195-BF83A12E2DE1}"/>
          </ac:cxnSpMkLst>
        </pc:cxnChg>
        <pc:cxnChg chg="add mod">
          <ac:chgData name="mhdshiran@outlook.com" userId="97b470faf816c981" providerId="LiveId" clId="{B35C8E9A-454E-4B54-97A3-13B656424544}" dt="2025-04-05T11:30:29.504" v="16667" actId="14100"/>
          <ac:cxnSpMkLst>
            <pc:docMk/>
            <pc:sldMk cId="2610989496" sldId="382"/>
            <ac:cxnSpMk id="88" creationId="{C8EF60B4-2209-6FAF-9865-C4684D88F22D}"/>
          </ac:cxnSpMkLst>
        </pc:cxnChg>
        <pc:cxnChg chg="add mod">
          <ac:chgData name="mhdshiran@outlook.com" userId="97b470faf816c981" providerId="LiveId" clId="{B35C8E9A-454E-4B54-97A3-13B656424544}" dt="2025-04-05T11:30:34.275" v="16670" actId="14100"/>
          <ac:cxnSpMkLst>
            <pc:docMk/>
            <pc:sldMk cId="2610989496" sldId="382"/>
            <ac:cxnSpMk id="91" creationId="{86303980-80C3-6BBA-1E0C-D16A778D7607}"/>
          </ac:cxnSpMkLst>
        </pc:cxnChg>
        <pc:cxnChg chg="mod">
          <ac:chgData name="mhdshiran@outlook.com" userId="97b470faf816c981" providerId="LiveId" clId="{B35C8E9A-454E-4B54-97A3-13B656424544}" dt="2025-04-05T12:00:18.273" v="17395" actId="1036"/>
          <ac:cxnSpMkLst>
            <pc:docMk/>
            <pc:sldMk cId="2610989496" sldId="382"/>
            <ac:cxnSpMk id="92" creationId="{50341DB5-9962-F5D4-6112-289C06FB2EEE}"/>
          </ac:cxnSpMkLst>
        </pc:cxnChg>
        <pc:cxnChg chg="mod">
          <ac:chgData name="mhdshiran@outlook.com" userId="97b470faf816c981" providerId="LiveId" clId="{B35C8E9A-454E-4B54-97A3-13B656424544}" dt="2025-04-05T12:00:18.273" v="17395" actId="1036"/>
          <ac:cxnSpMkLst>
            <pc:docMk/>
            <pc:sldMk cId="2610989496" sldId="382"/>
            <ac:cxnSpMk id="96" creationId="{81504851-3546-53D0-E2C4-5C9372138982}"/>
          </ac:cxnSpMkLst>
        </pc:cxnChg>
        <pc:cxnChg chg="add mod">
          <ac:chgData name="mhdshiran@outlook.com" userId="97b470faf816c981" providerId="LiveId" clId="{B35C8E9A-454E-4B54-97A3-13B656424544}" dt="2025-04-05T11:30:38.582" v="16673" actId="14100"/>
          <ac:cxnSpMkLst>
            <pc:docMk/>
            <pc:sldMk cId="2610989496" sldId="382"/>
            <ac:cxnSpMk id="97" creationId="{1A9E3F13-A61D-D0C0-3778-06C23347E526}"/>
          </ac:cxnSpMkLst>
        </pc:cxnChg>
        <pc:cxnChg chg="add mod">
          <ac:chgData name="mhdshiran@outlook.com" userId="97b470faf816c981" providerId="LiveId" clId="{B35C8E9A-454E-4B54-97A3-13B656424544}" dt="2025-04-05T11:31:05.094" v="16726" actId="1036"/>
          <ac:cxnSpMkLst>
            <pc:docMk/>
            <pc:sldMk cId="2610989496" sldId="382"/>
            <ac:cxnSpMk id="101" creationId="{E67DCF91-8BD3-24A7-72B6-0BDD8F5578B5}"/>
          </ac:cxnSpMkLst>
        </pc:cxnChg>
        <pc:cxnChg chg="add mod">
          <ac:chgData name="mhdshiran@outlook.com" userId="97b470faf816c981" providerId="LiveId" clId="{B35C8E9A-454E-4B54-97A3-13B656424544}" dt="2025-04-05T11:35:49.112" v="16768" actId="1038"/>
          <ac:cxnSpMkLst>
            <pc:docMk/>
            <pc:sldMk cId="2610989496" sldId="382"/>
            <ac:cxnSpMk id="106" creationId="{8120982A-3660-BBEB-D859-3B0A7FF82438}"/>
          </ac:cxnSpMkLst>
        </pc:cxnChg>
      </pc:sldChg>
      <pc:sldChg chg="modSp del mod">
        <pc:chgData name="mhdshiran@outlook.com" userId="97b470faf816c981" providerId="LiveId" clId="{B35C8E9A-454E-4B54-97A3-13B656424544}" dt="2025-04-05T12:37:46.639" v="18273" actId="47"/>
        <pc:sldMkLst>
          <pc:docMk/>
          <pc:sldMk cId="653422562" sldId="384"/>
        </pc:sldMkLst>
        <pc:picChg chg="mod">
          <ac:chgData name="mhdshiran@outlook.com" userId="97b470faf816c981" providerId="LiveId" clId="{B35C8E9A-454E-4B54-97A3-13B656424544}" dt="2025-04-05T12:04:15.198" v="17467" actId="1035"/>
          <ac:picMkLst>
            <pc:docMk/>
            <pc:sldMk cId="653422562" sldId="384"/>
            <ac:picMk id="8" creationId="{E9EDEC95-C526-413F-C699-E6ABA0F7FE32}"/>
          </ac:picMkLst>
        </pc:picChg>
      </pc:sldChg>
      <pc:sldChg chg="modSp mod">
        <pc:chgData name="mhdshiran@outlook.com" userId="97b470faf816c981" providerId="LiveId" clId="{B35C8E9A-454E-4B54-97A3-13B656424544}" dt="2025-04-05T10:41:26.952" v="15540" actId="122"/>
        <pc:sldMkLst>
          <pc:docMk/>
          <pc:sldMk cId="3170314417" sldId="385"/>
        </pc:sldMkLst>
        <pc:spChg chg="mod">
          <ac:chgData name="mhdshiran@outlook.com" userId="97b470faf816c981" providerId="LiveId" clId="{B35C8E9A-454E-4B54-97A3-13B656424544}" dt="2025-04-05T10:41:26.952" v="15540" actId="122"/>
          <ac:spMkLst>
            <pc:docMk/>
            <pc:sldMk cId="3170314417" sldId="385"/>
            <ac:spMk id="4" creationId="{147FBFF8-4897-CD01-F440-49DAA62B5929}"/>
          </ac:spMkLst>
        </pc:spChg>
        <pc:spChg chg="mod">
          <ac:chgData name="mhdshiran@outlook.com" userId="97b470faf816c981" providerId="LiveId" clId="{B35C8E9A-454E-4B54-97A3-13B656424544}" dt="2025-04-05T10:41:26.952" v="15540" actId="122"/>
          <ac:spMkLst>
            <pc:docMk/>
            <pc:sldMk cId="3170314417" sldId="385"/>
            <ac:spMk id="18" creationId="{6E9E500D-4C15-7240-3A48-6E762D695297}"/>
          </ac:spMkLst>
        </pc:spChg>
        <pc:spChg chg="mod">
          <ac:chgData name="mhdshiran@outlook.com" userId="97b470faf816c981" providerId="LiveId" clId="{B35C8E9A-454E-4B54-97A3-13B656424544}" dt="2025-04-05T10:41:26.952" v="15540" actId="122"/>
          <ac:spMkLst>
            <pc:docMk/>
            <pc:sldMk cId="3170314417" sldId="385"/>
            <ac:spMk id="30" creationId="{06C33D2B-9F8D-8597-C66A-93FC19361F48}"/>
          </ac:spMkLst>
        </pc:spChg>
        <pc:spChg chg="mod">
          <ac:chgData name="mhdshiran@outlook.com" userId="97b470faf816c981" providerId="LiveId" clId="{B35C8E9A-454E-4B54-97A3-13B656424544}" dt="2025-04-05T10:41:26.952" v="15540" actId="122"/>
          <ac:spMkLst>
            <pc:docMk/>
            <pc:sldMk cId="3170314417" sldId="385"/>
            <ac:spMk id="56" creationId="{5D81BDD8-A80D-08CB-CE51-9A715B6EC870}"/>
          </ac:spMkLst>
        </pc:spChg>
        <pc:spChg chg="mod">
          <ac:chgData name="mhdshiran@outlook.com" userId="97b470faf816c981" providerId="LiveId" clId="{B35C8E9A-454E-4B54-97A3-13B656424544}" dt="2025-04-05T10:41:26.952" v="15540" actId="122"/>
          <ac:spMkLst>
            <pc:docMk/>
            <pc:sldMk cId="3170314417" sldId="385"/>
            <ac:spMk id="58" creationId="{612B7155-9221-CC9B-59C5-5ABC299C8DFD}"/>
          </ac:spMkLst>
        </pc:spChg>
        <pc:spChg chg="mod">
          <ac:chgData name="mhdshiran@outlook.com" userId="97b470faf816c981" providerId="LiveId" clId="{B35C8E9A-454E-4B54-97A3-13B656424544}" dt="2025-04-05T10:41:26.952" v="15540" actId="122"/>
          <ac:spMkLst>
            <pc:docMk/>
            <pc:sldMk cId="3170314417" sldId="385"/>
            <ac:spMk id="78" creationId="{24BB01E5-6B22-4E6B-F5B7-F15E131E1F56}"/>
          </ac:spMkLst>
        </pc:spChg>
        <pc:spChg chg="mod">
          <ac:chgData name="mhdshiran@outlook.com" userId="97b470faf816c981" providerId="LiveId" clId="{B35C8E9A-454E-4B54-97A3-13B656424544}" dt="2025-04-05T10:41:26.952" v="15540" actId="122"/>
          <ac:spMkLst>
            <pc:docMk/>
            <pc:sldMk cId="3170314417" sldId="385"/>
            <ac:spMk id="79" creationId="{2543D85E-70A3-7D4A-2F87-4C8123197855}"/>
          </ac:spMkLst>
        </pc:spChg>
        <pc:spChg chg="mod">
          <ac:chgData name="mhdshiran@outlook.com" userId="97b470faf816c981" providerId="LiveId" clId="{B35C8E9A-454E-4B54-97A3-13B656424544}" dt="2025-04-05T10:41:26.952" v="15540" actId="122"/>
          <ac:spMkLst>
            <pc:docMk/>
            <pc:sldMk cId="3170314417" sldId="385"/>
            <ac:spMk id="84" creationId="{557D99A0-4A8D-1F45-FCEB-55152AC83096}"/>
          </ac:spMkLst>
        </pc:spChg>
        <pc:spChg chg="mod">
          <ac:chgData name="mhdshiran@outlook.com" userId="97b470faf816c981" providerId="LiveId" clId="{B35C8E9A-454E-4B54-97A3-13B656424544}" dt="2025-04-05T10:41:26.952" v="15540" actId="122"/>
          <ac:spMkLst>
            <pc:docMk/>
            <pc:sldMk cId="3170314417" sldId="385"/>
            <ac:spMk id="104" creationId="{32C37494-9694-6F1A-8CBD-9D952242E9BE}"/>
          </ac:spMkLst>
        </pc:spChg>
        <pc:spChg chg="mod">
          <ac:chgData name="mhdshiran@outlook.com" userId="97b470faf816c981" providerId="LiveId" clId="{B35C8E9A-454E-4B54-97A3-13B656424544}" dt="2025-04-05T10:41:26.952" v="15540" actId="122"/>
          <ac:spMkLst>
            <pc:docMk/>
            <pc:sldMk cId="3170314417" sldId="385"/>
            <ac:spMk id="105" creationId="{E6CCFB11-AF11-E94E-CEA9-B97E785BCE54}"/>
          </ac:spMkLst>
        </pc:spChg>
      </pc:sldChg>
      <pc:sldChg chg="addSp delSp modSp mod">
        <pc:chgData name="mhdshiran@outlook.com" userId="97b470faf816c981" providerId="LiveId" clId="{B35C8E9A-454E-4B54-97A3-13B656424544}" dt="2025-04-05T12:34:35.052" v="18228"/>
        <pc:sldMkLst>
          <pc:docMk/>
          <pc:sldMk cId="2985920368" sldId="386"/>
        </pc:sldMkLst>
        <pc:spChg chg="add del mod">
          <ac:chgData name="mhdshiran@outlook.com" userId="97b470faf816c981" providerId="LiveId" clId="{B35C8E9A-454E-4B54-97A3-13B656424544}" dt="2025-04-05T11:22:07.186" v="16534" actId="478"/>
          <ac:spMkLst>
            <pc:docMk/>
            <pc:sldMk cId="2985920368" sldId="386"/>
            <ac:spMk id="2" creationId="{604B9C42-B810-3AB4-B6EC-02D3AE018F02}"/>
          </ac:spMkLst>
        </pc:spChg>
        <pc:spChg chg="del mod">
          <ac:chgData name="mhdshiran@outlook.com" userId="97b470faf816c981" providerId="LiveId" clId="{B35C8E9A-454E-4B54-97A3-13B656424544}" dt="2025-04-05T11:49:52.354" v="17102" actId="478"/>
          <ac:spMkLst>
            <pc:docMk/>
            <pc:sldMk cId="2985920368" sldId="386"/>
            <ac:spMk id="3" creationId="{0434BA39-9019-0940-E669-1A13D5A0D36D}"/>
          </ac:spMkLst>
        </pc:spChg>
        <pc:spChg chg="mod">
          <ac:chgData name="mhdshiran@outlook.com" userId="97b470faf816c981" providerId="LiveId" clId="{B35C8E9A-454E-4B54-97A3-13B656424544}" dt="2025-04-05T11:25:33.714" v="16607" actId="122"/>
          <ac:spMkLst>
            <pc:docMk/>
            <pc:sldMk cId="2985920368" sldId="386"/>
            <ac:spMk id="11" creationId="{F16E889C-2D98-639C-102A-77746B0CE9B3}"/>
          </ac:spMkLst>
        </pc:spChg>
        <pc:spChg chg="add del mod">
          <ac:chgData name="mhdshiran@outlook.com" userId="97b470faf816c981" providerId="LiveId" clId="{B35C8E9A-454E-4B54-97A3-13B656424544}" dt="2025-04-05T11:22:31.630" v="16535" actId="478"/>
          <ac:spMkLst>
            <pc:docMk/>
            <pc:sldMk cId="2985920368" sldId="386"/>
            <ac:spMk id="15" creationId="{591DD353-9565-154E-0F8E-31E6E041D02B}"/>
          </ac:spMkLst>
        </pc:spChg>
        <pc:spChg chg="del mod">
          <ac:chgData name="mhdshiran@outlook.com" userId="97b470faf816c981" providerId="LiveId" clId="{B35C8E9A-454E-4B54-97A3-13B656424544}" dt="2025-04-05T11:22:33.673" v="16536" actId="478"/>
          <ac:spMkLst>
            <pc:docMk/>
            <pc:sldMk cId="2985920368" sldId="386"/>
            <ac:spMk id="20" creationId="{283369A0-078E-2E6B-DA16-2BB049239D33}"/>
          </ac:spMkLst>
        </pc:spChg>
        <pc:spChg chg="add mod">
          <ac:chgData name="mhdshiran@outlook.com" userId="97b470faf816c981" providerId="LiveId" clId="{B35C8E9A-454E-4B54-97A3-13B656424544}" dt="2025-04-05T12:21:01.805" v="18121" actId="115"/>
          <ac:spMkLst>
            <pc:docMk/>
            <pc:sldMk cId="2985920368" sldId="386"/>
            <ac:spMk id="25" creationId="{3283EAFC-3F4E-B6C8-505C-0308718B12DD}"/>
          </ac:spMkLst>
        </pc:spChg>
        <pc:picChg chg="add mod">
          <ac:chgData name="mhdshiran@outlook.com" userId="97b470faf816c981" providerId="LiveId" clId="{B35C8E9A-454E-4B54-97A3-13B656424544}" dt="2025-04-05T12:34:35.052" v="18228"/>
          <ac:picMkLst>
            <pc:docMk/>
            <pc:sldMk cId="2985920368" sldId="386"/>
            <ac:picMk id="2" creationId="{40C8C548-C7E7-B4AD-FC30-9EC84935A459}"/>
          </ac:picMkLst>
        </pc:picChg>
        <pc:cxnChg chg="add del mod">
          <ac:chgData name="mhdshiran@outlook.com" userId="97b470faf816c981" providerId="LiveId" clId="{B35C8E9A-454E-4B54-97A3-13B656424544}" dt="2025-04-05T11:22:07.186" v="16534" actId="478"/>
          <ac:cxnSpMkLst>
            <pc:docMk/>
            <pc:sldMk cId="2985920368" sldId="386"/>
            <ac:cxnSpMk id="8" creationId="{FB8A8529-5704-8288-D906-FE540A59A4C5}"/>
          </ac:cxnSpMkLst>
        </pc:cxnChg>
        <pc:cxnChg chg="add del">
          <ac:chgData name="mhdshiran@outlook.com" userId="97b470faf816c981" providerId="LiveId" clId="{B35C8E9A-454E-4B54-97A3-13B656424544}" dt="2025-04-05T11:21:58.026" v="16531" actId="478"/>
          <ac:cxnSpMkLst>
            <pc:docMk/>
            <pc:sldMk cId="2985920368" sldId="386"/>
            <ac:cxnSpMk id="14" creationId="{FCADFA74-DFC5-6430-52A0-3BB73EF07D2C}"/>
          </ac:cxnSpMkLst>
        </pc:cxnChg>
        <pc:cxnChg chg="add del mod">
          <ac:chgData name="mhdshiran@outlook.com" userId="97b470faf816c981" providerId="LiveId" clId="{B35C8E9A-454E-4B54-97A3-13B656424544}" dt="2025-04-05T11:22:33.673" v="16536" actId="478"/>
          <ac:cxnSpMkLst>
            <pc:docMk/>
            <pc:sldMk cId="2985920368" sldId="386"/>
            <ac:cxnSpMk id="16" creationId="{448B295F-943A-8716-0558-EFCD21A0736A}"/>
          </ac:cxnSpMkLst>
        </pc:cxnChg>
        <pc:cxnChg chg="del mod">
          <ac:chgData name="mhdshiran@outlook.com" userId="97b470faf816c981" providerId="LiveId" clId="{B35C8E9A-454E-4B54-97A3-13B656424544}" dt="2025-04-05T11:21:42.359" v="16526" actId="478"/>
          <ac:cxnSpMkLst>
            <pc:docMk/>
            <pc:sldMk cId="2985920368" sldId="386"/>
            <ac:cxnSpMk id="19" creationId="{EDD4339E-E9F4-FBD5-9072-569F8DF2A78F}"/>
          </ac:cxnSpMkLst>
        </pc:cxnChg>
        <pc:cxnChg chg="add del mod">
          <ac:chgData name="mhdshiran@outlook.com" userId="97b470faf816c981" providerId="LiveId" clId="{B35C8E9A-454E-4B54-97A3-13B656424544}" dt="2025-04-05T11:22:31.630" v="16535" actId="478"/>
          <ac:cxnSpMkLst>
            <pc:docMk/>
            <pc:sldMk cId="2985920368" sldId="386"/>
            <ac:cxnSpMk id="21" creationId="{EF4AD2F3-3FBB-4B7A-CB90-643032B72BC7}"/>
          </ac:cxnSpMkLst>
        </pc:cxnChg>
      </pc:sldChg>
      <pc:sldChg chg="addSp delSp modSp mod">
        <pc:chgData name="mhdshiran@outlook.com" userId="97b470faf816c981" providerId="LiveId" clId="{B35C8E9A-454E-4B54-97A3-13B656424544}" dt="2025-04-05T12:34:36.656" v="18230"/>
        <pc:sldMkLst>
          <pc:docMk/>
          <pc:sldMk cId="4004220365" sldId="387"/>
        </pc:sldMkLst>
        <pc:spChg chg="add mod">
          <ac:chgData name="mhdshiran@outlook.com" userId="97b470faf816c981" providerId="LiveId" clId="{B35C8E9A-454E-4B54-97A3-13B656424544}" dt="2025-04-05T11:50:28.272" v="17124" actId="1036"/>
          <ac:spMkLst>
            <pc:docMk/>
            <pc:sldMk cId="4004220365" sldId="387"/>
            <ac:spMk id="2" creationId="{607F9055-40D5-5446-AE0F-2F582F91CDCB}"/>
          </ac:spMkLst>
        </pc:spChg>
        <pc:spChg chg="del mod">
          <ac:chgData name="mhdshiran@outlook.com" userId="97b470faf816c981" providerId="LiveId" clId="{B35C8E9A-454E-4B54-97A3-13B656424544}" dt="2025-04-05T11:50:09.306" v="17111" actId="478"/>
          <ac:spMkLst>
            <pc:docMk/>
            <pc:sldMk cId="4004220365" sldId="387"/>
            <ac:spMk id="3" creationId="{54F9DC04-F1D6-09CA-D1B4-315B698910BF}"/>
          </ac:spMkLst>
        </pc:spChg>
        <pc:spChg chg="mod">
          <ac:chgData name="mhdshiran@outlook.com" userId="97b470faf816c981" providerId="LiveId" clId="{B35C8E9A-454E-4B54-97A3-13B656424544}" dt="2025-04-05T11:54:00.929" v="17175" actId="207"/>
          <ac:spMkLst>
            <pc:docMk/>
            <pc:sldMk cId="4004220365" sldId="387"/>
            <ac:spMk id="4" creationId="{ED71606A-384C-65ED-2DCE-5F981EDCAFBF}"/>
          </ac:spMkLst>
        </pc:spChg>
        <pc:spChg chg="mod">
          <ac:chgData name="mhdshiran@outlook.com" userId="97b470faf816c981" providerId="LiveId" clId="{B35C8E9A-454E-4B54-97A3-13B656424544}" dt="2025-04-05T11:54:03.226" v="17176" actId="207"/>
          <ac:spMkLst>
            <pc:docMk/>
            <pc:sldMk cId="4004220365" sldId="387"/>
            <ac:spMk id="8" creationId="{AF190225-41A8-AB1D-26D2-2AE4024770C7}"/>
          </ac:spMkLst>
        </pc:spChg>
        <pc:spChg chg="del mod">
          <ac:chgData name="mhdshiran@outlook.com" userId="97b470faf816c981" providerId="LiveId" clId="{B35C8E9A-454E-4B54-97A3-13B656424544}" dt="2025-04-05T11:50:37.722" v="17125" actId="478"/>
          <ac:spMkLst>
            <pc:docMk/>
            <pc:sldMk cId="4004220365" sldId="387"/>
            <ac:spMk id="11" creationId="{A766B733-BBC9-148F-A6E5-A77940BDD50E}"/>
          </ac:spMkLst>
        </pc:spChg>
        <pc:spChg chg="add del">
          <ac:chgData name="mhdshiran@outlook.com" userId="97b470faf816c981" providerId="LiveId" clId="{B35C8E9A-454E-4B54-97A3-13B656424544}" dt="2025-04-05T11:50:07.621" v="17110" actId="22"/>
          <ac:spMkLst>
            <pc:docMk/>
            <pc:sldMk cId="4004220365" sldId="387"/>
            <ac:spMk id="14" creationId="{77434866-0A4D-BC71-7B65-ADD07BFF6BE2}"/>
          </ac:spMkLst>
        </pc:spChg>
        <pc:spChg chg="mod">
          <ac:chgData name="mhdshiran@outlook.com" userId="97b470faf816c981" providerId="LiveId" clId="{B35C8E9A-454E-4B54-97A3-13B656424544}" dt="2025-04-05T12:20:00.238" v="18089" actId="1035"/>
          <ac:spMkLst>
            <pc:docMk/>
            <pc:sldMk cId="4004220365" sldId="387"/>
            <ac:spMk id="15" creationId="{15107427-9999-0334-013B-9774B4B77BF5}"/>
          </ac:spMkLst>
        </pc:spChg>
        <pc:spChg chg="mod">
          <ac:chgData name="mhdshiran@outlook.com" userId="97b470faf816c981" providerId="LiveId" clId="{B35C8E9A-454E-4B54-97A3-13B656424544}" dt="2025-04-05T12:20:00.238" v="18089" actId="1035"/>
          <ac:spMkLst>
            <pc:docMk/>
            <pc:sldMk cId="4004220365" sldId="387"/>
            <ac:spMk id="16" creationId="{378DCDE3-EE31-D89A-0909-810407718442}"/>
          </ac:spMkLst>
        </pc:spChg>
        <pc:spChg chg="mod">
          <ac:chgData name="mhdshiran@outlook.com" userId="97b470faf816c981" providerId="LiveId" clId="{B35C8E9A-454E-4B54-97A3-13B656424544}" dt="2025-04-05T12:20:21.932" v="18111" actId="1036"/>
          <ac:spMkLst>
            <pc:docMk/>
            <pc:sldMk cId="4004220365" sldId="387"/>
            <ac:spMk id="21" creationId="{369FF579-BD37-89D0-A862-80C426B35B58}"/>
          </ac:spMkLst>
        </pc:spChg>
        <pc:spChg chg="mod">
          <ac:chgData name="mhdshiran@outlook.com" userId="97b470faf816c981" providerId="LiveId" clId="{B35C8E9A-454E-4B54-97A3-13B656424544}" dt="2025-04-05T11:32:24.013" v="16752" actId="207"/>
          <ac:spMkLst>
            <pc:docMk/>
            <pc:sldMk cId="4004220365" sldId="387"/>
            <ac:spMk id="24" creationId="{19247701-D1F5-D677-87FE-8DFB875EA951}"/>
          </ac:spMkLst>
        </pc:spChg>
        <pc:spChg chg="mod">
          <ac:chgData name="mhdshiran@outlook.com" userId="97b470faf816c981" providerId="LiveId" clId="{B35C8E9A-454E-4B54-97A3-13B656424544}" dt="2025-04-05T11:32:24.013" v="16752" actId="207"/>
          <ac:spMkLst>
            <pc:docMk/>
            <pc:sldMk cId="4004220365" sldId="387"/>
            <ac:spMk id="25" creationId="{B2F1B886-66B8-D5A1-687D-ECEA316CF5D6}"/>
          </ac:spMkLst>
        </pc:spChg>
        <pc:spChg chg="mod">
          <ac:chgData name="mhdshiran@outlook.com" userId="97b470faf816c981" providerId="LiveId" clId="{B35C8E9A-454E-4B54-97A3-13B656424544}" dt="2025-04-05T11:32:24.013" v="16752" actId="207"/>
          <ac:spMkLst>
            <pc:docMk/>
            <pc:sldMk cId="4004220365" sldId="387"/>
            <ac:spMk id="26" creationId="{ADBC313E-D2D8-F66A-0DA3-5F27B4974203}"/>
          </ac:spMkLst>
        </pc:spChg>
        <pc:spChg chg="add mod">
          <ac:chgData name="mhdshiran@outlook.com" userId="97b470faf816c981" providerId="LiveId" clId="{B35C8E9A-454E-4B54-97A3-13B656424544}" dt="2025-04-05T12:20:41.075" v="18115" actId="1036"/>
          <ac:spMkLst>
            <pc:docMk/>
            <pc:sldMk cId="4004220365" sldId="387"/>
            <ac:spMk id="27" creationId="{6E437577-9C3F-E9A5-9AA7-E7E03AA6CF5F}"/>
          </ac:spMkLst>
        </pc:spChg>
        <pc:spChg chg="add mod">
          <ac:chgData name="mhdshiran@outlook.com" userId="97b470faf816c981" providerId="LiveId" clId="{B35C8E9A-454E-4B54-97A3-13B656424544}" dt="2025-04-05T11:53:59.242" v="17174" actId="207"/>
          <ac:spMkLst>
            <pc:docMk/>
            <pc:sldMk cId="4004220365" sldId="387"/>
            <ac:spMk id="29" creationId="{8EAE8DD5-B353-FE77-2EA2-153A995DCF71}"/>
          </ac:spMkLst>
        </pc:spChg>
        <pc:spChg chg="mod">
          <ac:chgData name="mhdshiran@outlook.com" userId="97b470faf816c981" providerId="LiveId" clId="{B35C8E9A-454E-4B54-97A3-13B656424544}" dt="2025-04-05T11:50:28.272" v="17124" actId="1036"/>
          <ac:spMkLst>
            <pc:docMk/>
            <pc:sldMk cId="4004220365" sldId="387"/>
            <ac:spMk id="30" creationId="{13FBA0BD-40E5-4661-327E-024E4DCD28B8}"/>
          </ac:spMkLst>
        </pc:spChg>
        <pc:spChg chg="mod">
          <ac:chgData name="mhdshiran@outlook.com" userId="97b470faf816c981" providerId="LiveId" clId="{B35C8E9A-454E-4B54-97A3-13B656424544}" dt="2025-04-05T11:50:28.272" v="17124" actId="1036"/>
          <ac:spMkLst>
            <pc:docMk/>
            <pc:sldMk cId="4004220365" sldId="387"/>
            <ac:spMk id="46" creationId="{516DBF05-7691-C18E-77A9-25B1A5C920D6}"/>
          </ac:spMkLst>
        </pc:spChg>
        <pc:spChg chg="mod">
          <ac:chgData name="mhdshiran@outlook.com" userId="97b470faf816c981" providerId="LiveId" clId="{B35C8E9A-454E-4B54-97A3-13B656424544}" dt="2025-04-05T11:50:28.272" v="17124" actId="1036"/>
          <ac:spMkLst>
            <pc:docMk/>
            <pc:sldMk cId="4004220365" sldId="387"/>
            <ac:spMk id="53" creationId="{4C64F2F9-76DC-2B83-97AA-3C75768AF535}"/>
          </ac:spMkLst>
        </pc:spChg>
        <pc:spChg chg="mod">
          <ac:chgData name="mhdshiran@outlook.com" userId="97b470faf816c981" providerId="LiveId" clId="{B35C8E9A-454E-4B54-97A3-13B656424544}" dt="2025-04-05T11:50:28.272" v="17124" actId="1036"/>
          <ac:spMkLst>
            <pc:docMk/>
            <pc:sldMk cId="4004220365" sldId="387"/>
            <ac:spMk id="54" creationId="{A1CEE350-1BCC-BAF5-5F4C-A072A6B5067C}"/>
          </ac:spMkLst>
        </pc:spChg>
        <pc:spChg chg="mod">
          <ac:chgData name="mhdshiran@outlook.com" userId="97b470faf816c981" providerId="LiveId" clId="{B35C8E9A-454E-4B54-97A3-13B656424544}" dt="2025-04-05T11:54:07.106" v="17178" actId="207"/>
          <ac:spMkLst>
            <pc:docMk/>
            <pc:sldMk cId="4004220365" sldId="387"/>
            <ac:spMk id="56" creationId="{6411EFE4-6BAE-82BB-D79D-C3A251C9437C}"/>
          </ac:spMkLst>
        </pc:spChg>
        <pc:spChg chg="mod">
          <ac:chgData name="mhdshiran@outlook.com" userId="97b470faf816c981" providerId="LiveId" clId="{B35C8E9A-454E-4B54-97A3-13B656424544}" dt="2025-04-05T11:54:05.158" v="17177" actId="207"/>
          <ac:spMkLst>
            <pc:docMk/>
            <pc:sldMk cId="4004220365" sldId="387"/>
            <ac:spMk id="60" creationId="{48CB660F-737E-3BEB-3CEE-DE1FF413B504}"/>
          </ac:spMkLst>
        </pc:spChg>
        <pc:picChg chg="add mod">
          <ac:chgData name="mhdshiran@outlook.com" userId="97b470faf816c981" providerId="LiveId" clId="{B35C8E9A-454E-4B54-97A3-13B656424544}" dt="2025-04-05T12:34:36.656" v="18230"/>
          <ac:picMkLst>
            <pc:docMk/>
            <pc:sldMk cId="4004220365" sldId="387"/>
            <ac:picMk id="3" creationId="{7C7AFC9A-AD5D-0835-C708-E4CECACCA0A7}"/>
          </ac:picMkLst>
        </pc:picChg>
        <pc:cxnChg chg="mod">
          <ac:chgData name="mhdshiran@outlook.com" userId="97b470faf816c981" providerId="LiveId" clId="{B35C8E9A-454E-4B54-97A3-13B656424544}" dt="2025-04-05T11:50:42.213" v="17129" actId="14100"/>
          <ac:cxnSpMkLst>
            <pc:docMk/>
            <pc:sldMk cId="4004220365" sldId="387"/>
            <ac:cxnSpMk id="7" creationId="{F76F2AF5-AE94-F6A2-D34A-46EF380B1C5D}"/>
          </ac:cxnSpMkLst>
        </pc:cxnChg>
        <pc:cxnChg chg="mod">
          <ac:chgData name="mhdshiran@outlook.com" userId="97b470faf816c981" providerId="LiveId" clId="{B35C8E9A-454E-4B54-97A3-13B656424544}" dt="2025-04-05T12:20:21.932" v="18111" actId="1036"/>
          <ac:cxnSpMkLst>
            <pc:docMk/>
            <pc:sldMk cId="4004220365" sldId="387"/>
            <ac:cxnSpMk id="23" creationId="{CAB6CE05-20D2-C111-68FD-4BA1C8BE43AC}"/>
          </ac:cxnSpMkLst>
        </pc:cxnChg>
        <pc:cxnChg chg="mod">
          <ac:chgData name="mhdshiran@outlook.com" userId="97b470faf816c981" providerId="LiveId" clId="{B35C8E9A-454E-4B54-97A3-13B656424544}" dt="2025-04-05T11:28:41.197" v="16639" actId="208"/>
          <ac:cxnSpMkLst>
            <pc:docMk/>
            <pc:sldMk cId="4004220365" sldId="387"/>
            <ac:cxnSpMk id="28" creationId="{DDDBD568-301A-0419-0081-7A286CFAC4CA}"/>
          </ac:cxnSpMkLst>
        </pc:cxnChg>
      </pc:sldChg>
      <pc:sldChg chg="add del">
        <pc:chgData name="mhdshiran@outlook.com" userId="97b470faf816c981" providerId="LiveId" clId="{B35C8E9A-454E-4B54-97A3-13B656424544}" dt="2025-04-05T10:56:29.620" v="15820" actId="2696"/>
        <pc:sldMkLst>
          <pc:docMk/>
          <pc:sldMk cId="675470881" sldId="388"/>
        </pc:sldMkLst>
      </pc:sldChg>
      <pc:sldChg chg="addSp delSp modSp add mod ord">
        <pc:chgData name="mhdshiran@outlook.com" userId="97b470faf816c981" providerId="LiveId" clId="{B35C8E9A-454E-4B54-97A3-13B656424544}" dt="2025-04-05T13:01:37.139" v="18279" actId="478"/>
        <pc:sldMkLst>
          <pc:docMk/>
          <pc:sldMk cId="2119353224" sldId="388"/>
        </pc:sldMkLst>
        <pc:spChg chg="add mod">
          <ac:chgData name="mhdshiran@outlook.com" userId="97b470faf816c981" providerId="LiveId" clId="{B35C8E9A-454E-4B54-97A3-13B656424544}" dt="2025-04-05T10:56:59.556" v="15826" actId="571"/>
          <ac:spMkLst>
            <pc:docMk/>
            <pc:sldMk cId="2119353224" sldId="388"/>
            <ac:spMk id="2" creationId="{FA806AA3-DC0F-43C2-0B52-FE78AE4A707F}"/>
          </ac:spMkLst>
        </pc:spChg>
        <pc:spChg chg="mod">
          <ac:chgData name="mhdshiran@outlook.com" userId="97b470faf816c981" providerId="LiveId" clId="{B35C8E9A-454E-4B54-97A3-13B656424544}" dt="2025-04-05T11:03:09.616" v="16237" actId="403"/>
          <ac:spMkLst>
            <pc:docMk/>
            <pc:sldMk cId="2119353224" sldId="388"/>
            <ac:spMk id="3" creationId="{C6BBC366-FDA0-01BE-564D-69060026C0BB}"/>
          </ac:spMkLst>
        </pc:spChg>
        <pc:spChg chg="mod">
          <ac:chgData name="mhdshiran@outlook.com" userId="97b470faf816c981" providerId="LiveId" clId="{B35C8E9A-454E-4B54-97A3-13B656424544}" dt="2025-04-05T11:03:09.616" v="16237" actId="403"/>
          <ac:spMkLst>
            <pc:docMk/>
            <pc:sldMk cId="2119353224" sldId="388"/>
            <ac:spMk id="6" creationId="{0A9E60B1-440B-EFF7-9284-F65B66DEFA0C}"/>
          </ac:spMkLst>
        </pc:spChg>
        <pc:spChg chg="mod">
          <ac:chgData name="mhdshiran@outlook.com" userId="97b470faf816c981" providerId="LiveId" clId="{B35C8E9A-454E-4B54-97A3-13B656424544}" dt="2025-04-05T11:03:09.616" v="16237" actId="403"/>
          <ac:spMkLst>
            <pc:docMk/>
            <pc:sldMk cId="2119353224" sldId="388"/>
            <ac:spMk id="8" creationId="{93E73E90-6A97-4649-C53B-C7E24B40EE15}"/>
          </ac:spMkLst>
        </pc:spChg>
        <pc:spChg chg="mod">
          <ac:chgData name="mhdshiran@outlook.com" userId="97b470faf816c981" providerId="LiveId" clId="{B35C8E9A-454E-4B54-97A3-13B656424544}" dt="2025-04-05T11:03:09.616" v="16237" actId="403"/>
          <ac:spMkLst>
            <pc:docMk/>
            <pc:sldMk cId="2119353224" sldId="388"/>
            <ac:spMk id="9" creationId="{779B76DA-5D28-80F9-B336-32C00FBF59CC}"/>
          </ac:spMkLst>
        </pc:spChg>
        <pc:spChg chg="add mod">
          <ac:chgData name="mhdshiran@outlook.com" userId="97b470faf816c981" providerId="LiveId" clId="{B35C8E9A-454E-4B54-97A3-13B656424544}" dt="2025-04-05T11:02:36.149" v="16221" actId="120"/>
          <ac:spMkLst>
            <pc:docMk/>
            <pc:sldMk cId="2119353224" sldId="388"/>
            <ac:spMk id="10" creationId="{0F6D8988-ADC9-505F-C077-2D050FC451B0}"/>
          </ac:spMkLst>
        </pc:spChg>
        <pc:spChg chg="add mod">
          <ac:chgData name="mhdshiran@outlook.com" userId="97b470faf816c981" providerId="LiveId" clId="{B35C8E9A-454E-4B54-97A3-13B656424544}" dt="2025-04-05T11:02:36.149" v="16221" actId="120"/>
          <ac:spMkLst>
            <pc:docMk/>
            <pc:sldMk cId="2119353224" sldId="388"/>
            <ac:spMk id="11" creationId="{D96E3CE9-A24F-BD46-6A6E-A1A23FBE4735}"/>
          </ac:spMkLst>
        </pc:spChg>
        <pc:spChg chg="add mod">
          <ac:chgData name="mhdshiran@outlook.com" userId="97b470faf816c981" providerId="LiveId" clId="{B35C8E9A-454E-4B54-97A3-13B656424544}" dt="2025-04-05T11:02:36.149" v="16221" actId="120"/>
          <ac:spMkLst>
            <pc:docMk/>
            <pc:sldMk cId="2119353224" sldId="388"/>
            <ac:spMk id="13" creationId="{28E88DF3-7A77-C76A-878E-F0D608A28865}"/>
          </ac:spMkLst>
        </pc:spChg>
        <pc:spChg chg="mod">
          <ac:chgData name="mhdshiran@outlook.com" userId="97b470faf816c981" providerId="LiveId" clId="{B35C8E9A-454E-4B54-97A3-13B656424544}" dt="2025-04-05T11:13:29.977" v="16473" actId="20577"/>
          <ac:spMkLst>
            <pc:docMk/>
            <pc:sldMk cId="2119353224" sldId="388"/>
            <ac:spMk id="14" creationId="{BE890AD1-5666-9777-9D6B-EA9DEE2A4894}"/>
          </ac:spMkLst>
        </pc:spChg>
        <pc:spChg chg="add mod">
          <ac:chgData name="mhdshiran@outlook.com" userId="97b470faf816c981" providerId="LiveId" clId="{B35C8E9A-454E-4B54-97A3-13B656424544}" dt="2025-04-05T11:02:36.149" v="16221" actId="120"/>
          <ac:spMkLst>
            <pc:docMk/>
            <pc:sldMk cId="2119353224" sldId="388"/>
            <ac:spMk id="15" creationId="{B8B78479-332B-CAB2-6A53-D6A2109C0736}"/>
          </ac:spMkLst>
        </pc:spChg>
        <pc:spChg chg="add mod">
          <ac:chgData name="mhdshiran@outlook.com" userId="97b470faf816c981" providerId="LiveId" clId="{B35C8E9A-454E-4B54-97A3-13B656424544}" dt="2025-04-05T11:13:06.159" v="16465" actId="207"/>
          <ac:spMkLst>
            <pc:docMk/>
            <pc:sldMk cId="2119353224" sldId="388"/>
            <ac:spMk id="16" creationId="{D1E3C386-0F53-ADDE-8DB5-0A613042BEC8}"/>
          </ac:spMkLst>
        </pc:spChg>
        <pc:spChg chg="mod">
          <ac:chgData name="mhdshiran@outlook.com" userId="97b470faf816c981" providerId="LiveId" clId="{B35C8E9A-454E-4B54-97A3-13B656424544}" dt="2025-04-05T11:02:42.536" v="16233" actId="1038"/>
          <ac:spMkLst>
            <pc:docMk/>
            <pc:sldMk cId="2119353224" sldId="388"/>
            <ac:spMk id="17" creationId="{41827D34-67BB-6FFB-C5C8-858E9A7BF916}"/>
          </ac:spMkLst>
        </pc:spChg>
        <pc:spChg chg="add mod">
          <ac:chgData name="mhdshiran@outlook.com" userId="97b470faf816c981" providerId="LiveId" clId="{B35C8E9A-454E-4B54-97A3-13B656424544}" dt="2025-04-05T11:13:06.159" v="16465" actId="207"/>
          <ac:spMkLst>
            <pc:docMk/>
            <pc:sldMk cId="2119353224" sldId="388"/>
            <ac:spMk id="18" creationId="{9A561A87-861E-06C3-36FC-58093CC348E7}"/>
          </ac:spMkLst>
        </pc:spChg>
        <pc:spChg chg="add mod">
          <ac:chgData name="mhdshiran@outlook.com" userId="97b470faf816c981" providerId="LiveId" clId="{B35C8E9A-454E-4B54-97A3-13B656424544}" dt="2025-04-05T11:16:22.856" v="16490" actId="14100"/>
          <ac:spMkLst>
            <pc:docMk/>
            <pc:sldMk cId="2119353224" sldId="388"/>
            <ac:spMk id="19" creationId="{99E4F011-F8A4-C7B3-7F67-80F8CB20216B}"/>
          </ac:spMkLst>
        </pc:spChg>
        <pc:spChg chg="add mod">
          <ac:chgData name="mhdshiran@outlook.com" userId="97b470faf816c981" providerId="LiveId" clId="{B35C8E9A-454E-4B54-97A3-13B656424544}" dt="2025-04-05T11:17:05.269" v="16499" actId="14100"/>
          <ac:spMkLst>
            <pc:docMk/>
            <pc:sldMk cId="2119353224" sldId="388"/>
            <ac:spMk id="22" creationId="{0D980C56-CB43-B069-E38B-CFD22B2C093C}"/>
          </ac:spMkLst>
        </pc:spChg>
        <pc:spChg chg="mod">
          <ac:chgData name="mhdshiran@outlook.com" userId="97b470faf816c981" providerId="LiveId" clId="{B35C8E9A-454E-4B54-97A3-13B656424544}" dt="2025-04-05T11:06:54.887" v="16291" actId="20577"/>
          <ac:spMkLst>
            <pc:docMk/>
            <pc:sldMk cId="2119353224" sldId="388"/>
            <ac:spMk id="23" creationId="{84BC4C7D-AF83-1D1A-87A2-D2CAB8BB3319}"/>
          </ac:spMkLst>
        </pc:spChg>
        <pc:spChg chg="mod">
          <ac:chgData name="mhdshiran@outlook.com" userId="97b470faf816c981" providerId="LiveId" clId="{B35C8E9A-454E-4B54-97A3-13B656424544}" dt="2025-04-05T11:06:57.340" v="16293" actId="20577"/>
          <ac:spMkLst>
            <pc:docMk/>
            <pc:sldMk cId="2119353224" sldId="388"/>
            <ac:spMk id="24" creationId="{A00CFC2F-ACA0-DD40-856D-95B378069C4C}"/>
          </ac:spMkLst>
        </pc:spChg>
        <pc:spChg chg="add mod">
          <ac:chgData name="mhdshiran@outlook.com" userId="97b470faf816c981" providerId="LiveId" clId="{B35C8E9A-454E-4B54-97A3-13B656424544}" dt="2025-04-05T11:09:41.536" v="16375" actId="1076"/>
          <ac:spMkLst>
            <pc:docMk/>
            <pc:sldMk cId="2119353224" sldId="388"/>
            <ac:spMk id="25" creationId="{0B520618-68EF-CFAD-F390-ACE6EBCA7B83}"/>
          </ac:spMkLst>
        </pc:spChg>
        <pc:spChg chg="add mod">
          <ac:chgData name="mhdshiran@outlook.com" userId="97b470faf816c981" providerId="LiveId" clId="{B35C8E9A-454E-4B54-97A3-13B656424544}" dt="2025-04-05T11:12:13.761" v="16461" actId="14100"/>
          <ac:spMkLst>
            <pc:docMk/>
            <pc:sldMk cId="2119353224" sldId="388"/>
            <ac:spMk id="26" creationId="{9A73C972-76D9-05EA-00F3-64DEF880DF89}"/>
          </ac:spMkLst>
        </pc:spChg>
        <pc:spChg chg="del">
          <ac:chgData name="mhdshiran@outlook.com" userId="97b470faf816c981" providerId="LiveId" clId="{B35C8E9A-454E-4B54-97A3-13B656424544}" dt="2025-04-05T10:56:53.868" v="15822" actId="478"/>
          <ac:spMkLst>
            <pc:docMk/>
            <pc:sldMk cId="2119353224" sldId="388"/>
            <ac:spMk id="33" creationId="{DD33FB04-DA7C-4ADC-22F0-3E93775DE948}"/>
          </ac:spMkLst>
        </pc:spChg>
        <pc:spChg chg="mod">
          <ac:chgData name="mhdshiran@outlook.com" userId="97b470faf816c981" providerId="LiveId" clId="{B35C8E9A-454E-4B54-97A3-13B656424544}" dt="2025-04-05T11:11:48.892" v="16433" actId="14100"/>
          <ac:spMkLst>
            <pc:docMk/>
            <pc:sldMk cId="2119353224" sldId="388"/>
            <ac:spMk id="35" creationId="{A7383667-08B4-3F5E-817E-A9A403124975}"/>
          </ac:spMkLst>
        </pc:spChg>
        <pc:spChg chg="mod">
          <ac:chgData name="mhdshiran@outlook.com" userId="97b470faf816c981" providerId="LiveId" clId="{B35C8E9A-454E-4B54-97A3-13B656424544}" dt="2025-04-05T11:11:10.025" v="16430" actId="20577"/>
          <ac:spMkLst>
            <pc:docMk/>
            <pc:sldMk cId="2119353224" sldId="388"/>
            <ac:spMk id="38" creationId="{F20BC2EA-D753-D42A-7668-17A1C8595DED}"/>
          </ac:spMkLst>
        </pc:spChg>
        <pc:spChg chg="mod">
          <ac:chgData name="mhdshiran@outlook.com" userId="97b470faf816c981" providerId="LiveId" clId="{B35C8E9A-454E-4B54-97A3-13B656424544}" dt="2025-04-05T11:03:09.616" v="16237" actId="403"/>
          <ac:spMkLst>
            <pc:docMk/>
            <pc:sldMk cId="2119353224" sldId="388"/>
            <ac:spMk id="39" creationId="{562C6963-CC08-13E1-AE3B-2461D7F8AF3E}"/>
          </ac:spMkLst>
        </pc:spChg>
        <pc:spChg chg="mod">
          <ac:chgData name="mhdshiran@outlook.com" userId="97b470faf816c981" providerId="LiveId" clId="{B35C8E9A-454E-4B54-97A3-13B656424544}" dt="2025-04-05T11:02:04.250" v="16196" actId="1038"/>
          <ac:spMkLst>
            <pc:docMk/>
            <pc:sldMk cId="2119353224" sldId="388"/>
            <ac:spMk id="40" creationId="{4E6A864B-A6B3-E0B2-1BB9-98A596F6F59F}"/>
          </ac:spMkLst>
        </pc:spChg>
        <pc:spChg chg="mod">
          <ac:chgData name="mhdshiran@outlook.com" userId="97b470faf816c981" providerId="LiveId" clId="{B35C8E9A-454E-4B54-97A3-13B656424544}" dt="2025-04-05T11:02:04.250" v="16196" actId="1038"/>
          <ac:spMkLst>
            <pc:docMk/>
            <pc:sldMk cId="2119353224" sldId="388"/>
            <ac:spMk id="41" creationId="{F54F852D-46E3-0FB7-F2D1-037D028AC48D}"/>
          </ac:spMkLst>
        </pc:spChg>
        <pc:spChg chg="mod">
          <ac:chgData name="mhdshiran@outlook.com" userId="97b470faf816c981" providerId="LiveId" clId="{B35C8E9A-454E-4B54-97A3-13B656424544}" dt="2025-04-05T11:03:09.616" v="16237" actId="403"/>
          <ac:spMkLst>
            <pc:docMk/>
            <pc:sldMk cId="2119353224" sldId="388"/>
            <ac:spMk id="42" creationId="{E8A25BDF-916E-ECAD-D7BD-74516CD266C5}"/>
          </ac:spMkLst>
        </pc:spChg>
        <pc:spChg chg="mod">
          <ac:chgData name="mhdshiran@outlook.com" userId="97b470faf816c981" providerId="LiveId" clId="{B35C8E9A-454E-4B54-97A3-13B656424544}" dt="2025-04-05T10:57:45.514" v="15920" actId="14100"/>
          <ac:spMkLst>
            <pc:docMk/>
            <pc:sldMk cId="2119353224" sldId="388"/>
            <ac:spMk id="43" creationId="{DA895B25-264F-CA0A-4D7E-054A7BAC6159}"/>
          </ac:spMkLst>
        </pc:spChg>
        <pc:spChg chg="del">
          <ac:chgData name="mhdshiran@outlook.com" userId="97b470faf816c981" providerId="LiveId" clId="{B35C8E9A-454E-4B54-97A3-13B656424544}" dt="2025-04-05T10:56:53.868" v="15822" actId="478"/>
          <ac:spMkLst>
            <pc:docMk/>
            <pc:sldMk cId="2119353224" sldId="388"/>
            <ac:spMk id="45" creationId="{EEFF97F5-89CA-C32E-D874-C1D715EF035B}"/>
          </ac:spMkLst>
        </pc:spChg>
        <pc:spChg chg="mod">
          <ac:chgData name="mhdshiran@outlook.com" userId="97b470faf816c981" providerId="LiveId" clId="{B35C8E9A-454E-4B54-97A3-13B656424544}" dt="2025-04-05T11:17:42.293" v="16506" actId="20577"/>
          <ac:spMkLst>
            <pc:docMk/>
            <pc:sldMk cId="2119353224" sldId="388"/>
            <ac:spMk id="49" creationId="{129283D3-6F80-845F-8D7A-9FE77E2F7B81}"/>
          </ac:spMkLst>
        </pc:spChg>
        <pc:spChg chg="del">
          <ac:chgData name="mhdshiran@outlook.com" userId="97b470faf816c981" providerId="LiveId" clId="{B35C8E9A-454E-4B54-97A3-13B656424544}" dt="2025-04-05T11:03:26.136" v="16238" actId="478"/>
          <ac:spMkLst>
            <pc:docMk/>
            <pc:sldMk cId="2119353224" sldId="388"/>
            <ac:spMk id="51" creationId="{3B699724-CFF9-532E-3F45-371B8C91E26C}"/>
          </ac:spMkLst>
        </pc:spChg>
        <pc:spChg chg="mod">
          <ac:chgData name="mhdshiran@outlook.com" userId="97b470faf816c981" providerId="LiveId" clId="{B35C8E9A-454E-4B54-97A3-13B656424544}" dt="2025-04-05T11:18:28.486" v="16510" actId="20577"/>
          <ac:spMkLst>
            <pc:docMk/>
            <pc:sldMk cId="2119353224" sldId="388"/>
            <ac:spMk id="54" creationId="{46DCE2A1-EFD3-3687-DE2B-47A49F59E895}"/>
          </ac:spMkLst>
        </pc:spChg>
        <pc:spChg chg="mod">
          <ac:chgData name="mhdshiran@outlook.com" userId="97b470faf816c981" providerId="LiveId" clId="{B35C8E9A-454E-4B54-97A3-13B656424544}" dt="2025-04-05T11:06:59.787" v="16295" actId="20577"/>
          <ac:spMkLst>
            <pc:docMk/>
            <pc:sldMk cId="2119353224" sldId="388"/>
            <ac:spMk id="55" creationId="{2973B387-FF88-A8FC-150F-2AD431248081}"/>
          </ac:spMkLst>
        </pc:spChg>
        <pc:spChg chg="mod">
          <ac:chgData name="mhdshiran@outlook.com" userId="97b470faf816c981" providerId="LiveId" clId="{B35C8E9A-454E-4B54-97A3-13B656424544}" dt="2025-04-05T11:07:21.166" v="16296" actId="20577"/>
          <ac:spMkLst>
            <pc:docMk/>
            <pc:sldMk cId="2119353224" sldId="388"/>
            <ac:spMk id="58" creationId="{9259FFCF-0B7E-22CB-BC17-A7CFFA8FC4CB}"/>
          </ac:spMkLst>
        </pc:spChg>
        <pc:spChg chg="mod">
          <ac:chgData name="mhdshiran@outlook.com" userId="97b470faf816c981" providerId="LiveId" clId="{B35C8E9A-454E-4B54-97A3-13B656424544}" dt="2025-04-05T11:07:23.603" v="16297" actId="20577"/>
          <ac:spMkLst>
            <pc:docMk/>
            <pc:sldMk cId="2119353224" sldId="388"/>
            <ac:spMk id="59" creationId="{6DCF2166-AE51-558A-2078-BECF851F013E}"/>
          </ac:spMkLst>
        </pc:spChg>
        <pc:spChg chg="del">
          <ac:chgData name="mhdshiran@outlook.com" userId="97b470faf816c981" providerId="LiveId" clId="{B35C8E9A-454E-4B54-97A3-13B656424544}" dt="2025-04-05T10:56:53.868" v="15822" actId="478"/>
          <ac:spMkLst>
            <pc:docMk/>
            <pc:sldMk cId="2119353224" sldId="388"/>
            <ac:spMk id="64" creationId="{22C5AA53-BB35-2792-FB0D-69DFAD428B4E}"/>
          </ac:spMkLst>
        </pc:spChg>
        <pc:spChg chg="del">
          <ac:chgData name="mhdshiran@outlook.com" userId="97b470faf816c981" providerId="LiveId" clId="{B35C8E9A-454E-4B54-97A3-13B656424544}" dt="2025-04-05T10:56:53.868" v="15822" actId="478"/>
          <ac:spMkLst>
            <pc:docMk/>
            <pc:sldMk cId="2119353224" sldId="388"/>
            <ac:spMk id="69" creationId="{41F0E016-D6AA-80CA-8B18-9DDD0738669D}"/>
          </ac:spMkLst>
        </pc:spChg>
        <pc:spChg chg="del">
          <ac:chgData name="mhdshiran@outlook.com" userId="97b470faf816c981" providerId="LiveId" clId="{B35C8E9A-454E-4B54-97A3-13B656424544}" dt="2025-04-05T10:56:53.868" v="15822" actId="478"/>
          <ac:spMkLst>
            <pc:docMk/>
            <pc:sldMk cId="2119353224" sldId="388"/>
            <ac:spMk id="71" creationId="{D124C6B6-4FAA-C8DC-26AB-9E997D09BE9A}"/>
          </ac:spMkLst>
        </pc:spChg>
        <pc:spChg chg="del">
          <ac:chgData name="mhdshiran@outlook.com" userId="97b470faf816c981" providerId="LiveId" clId="{B35C8E9A-454E-4B54-97A3-13B656424544}" dt="2025-04-05T10:56:53.868" v="15822" actId="478"/>
          <ac:spMkLst>
            <pc:docMk/>
            <pc:sldMk cId="2119353224" sldId="388"/>
            <ac:spMk id="72" creationId="{03C16131-2317-932B-28F5-719BCDB1BEBD}"/>
          </ac:spMkLst>
        </pc:spChg>
        <pc:spChg chg="del">
          <ac:chgData name="mhdshiran@outlook.com" userId="97b470faf816c981" providerId="LiveId" clId="{B35C8E9A-454E-4B54-97A3-13B656424544}" dt="2025-04-05T10:56:53.868" v="15822" actId="478"/>
          <ac:spMkLst>
            <pc:docMk/>
            <pc:sldMk cId="2119353224" sldId="388"/>
            <ac:spMk id="73" creationId="{FAC073E9-EB12-1A18-3307-6B5687B308E8}"/>
          </ac:spMkLst>
        </pc:spChg>
        <pc:spChg chg="mod">
          <ac:chgData name="mhdshiran@outlook.com" userId="97b470faf816c981" providerId="LiveId" clId="{B35C8E9A-454E-4B54-97A3-13B656424544}" dt="2025-04-05T11:02:49.294" v="16234" actId="207"/>
          <ac:spMkLst>
            <pc:docMk/>
            <pc:sldMk cId="2119353224" sldId="388"/>
            <ac:spMk id="83" creationId="{4A29CFD7-C586-5160-6128-685283FE90F6}"/>
          </ac:spMkLst>
        </pc:spChg>
        <pc:grpChg chg="mod">
          <ac:chgData name="mhdshiran@outlook.com" userId="97b470faf816c981" providerId="LiveId" clId="{B35C8E9A-454E-4B54-97A3-13B656424544}" dt="2025-04-05T10:57:52.716" v="15921" actId="1076"/>
          <ac:grpSpMkLst>
            <pc:docMk/>
            <pc:sldMk cId="2119353224" sldId="388"/>
            <ac:grpSpMk id="34" creationId="{D49E4A96-52BF-CF12-EF13-675F4B927D8D}"/>
          </ac:grpSpMkLst>
        </pc:grpChg>
        <pc:grpChg chg="mod">
          <ac:chgData name="mhdshiran@outlook.com" userId="97b470faf816c981" providerId="LiveId" clId="{B35C8E9A-454E-4B54-97A3-13B656424544}" dt="2025-04-05T10:57:52.716" v="15921" actId="1076"/>
          <ac:grpSpMkLst>
            <pc:docMk/>
            <pc:sldMk cId="2119353224" sldId="388"/>
            <ac:grpSpMk id="44" creationId="{FECBCCF2-1662-FB85-0C3B-35701A602649}"/>
          </ac:grpSpMkLst>
        </pc:grpChg>
        <pc:picChg chg="add mod">
          <ac:chgData name="mhdshiran@outlook.com" userId="97b470faf816c981" providerId="LiveId" clId="{B35C8E9A-454E-4B54-97A3-13B656424544}" dt="2025-04-05T12:34:33.414" v="18226"/>
          <ac:picMkLst>
            <pc:docMk/>
            <pc:sldMk cId="2119353224" sldId="388"/>
            <ac:picMk id="2" creationId="{2CEBB4F5-3708-7A3A-F7B6-ECD16DADDC8E}"/>
          </ac:picMkLst>
        </pc:picChg>
        <pc:picChg chg="add mod">
          <ac:chgData name="mhdshiran@outlook.com" userId="97b470faf816c981" providerId="LiveId" clId="{B35C8E9A-454E-4B54-97A3-13B656424544}" dt="2025-04-05T11:08:30.990" v="16340" actId="571"/>
          <ac:picMkLst>
            <pc:docMk/>
            <pc:sldMk cId="2119353224" sldId="388"/>
            <ac:picMk id="20" creationId="{EDC7557D-3C9A-4692-AD76-B495CB1D21BD}"/>
          </ac:picMkLst>
        </pc:picChg>
        <pc:picChg chg="mod">
          <ac:chgData name="mhdshiran@outlook.com" userId="97b470faf816c981" providerId="LiveId" clId="{B35C8E9A-454E-4B54-97A3-13B656424544}" dt="2025-04-05T11:19:02.192" v="16516" actId="14100"/>
          <ac:picMkLst>
            <pc:docMk/>
            <pc:sldMk cId="2119353224" sldId="388"/>
            <ac:picMk id="21" creationId="{66EE059A-E98B-2F2E-55C6-AF6642E2C122}"/>
          </ac:picMkLst>
        </pc:picChg>
        <pc:picChg chg="mod">
          <ac:chgData name="mhdshiran@outlook.com" userId="97b470faf816c981" providerId="LiveId" clId="{B35C8E9A-454E-4B54-97A3-13B656424544}" dt="2025-04-05T11:11:41.337" v="16431" actId="207"/>
          <ac:picMkLst>
            <pc:docMk/>
            <pc:sldMk cId="2119353224" sldId="388"/>
            <ac:picMk id="28" creationId="{94693F88-F385-7248-5119-A7D109A582F8}"/>
          </ac:picMkLst>
        </pc:picChg>
        <pc:picChg chg="mod">
          <ac:chgData name="mhdshiran@outlook.com" userId="97b470faf816c981" providerId="LiveId" clId="{B35C8E9A-454E-4B54-97A3-13B656424544}" dt="2025-04-05T11:02:12.586" v="16216" actId="1038"/>
          <ac:picMkLst>
            <pc:docMk/>
            <pc:sldMk cId="2119353224" sldId="388"/>
            <ac:picMk id="76" creationId="{AF45DF1E-A66F-55A1-6222-96143C796C25}"/>
          </ac:picMkLst>
        </pc:picChg>
        <pc:picChg chg="mod">
          <ac:chgData name="mhdshiran@outlook.com" userId="97b470faf816c981" providerId="LiveId" clId="{B35C8E9A-454E-4B54-97A3-13B656424544}" dt="2025-04-05T11:02:12.586" v="16216" actId="1038"/>
          <ac:picMkLst>
            <pc:docMk/>
            <pc:sldMk cId="2119353224" sldId="388"/>
            <ac:picMk id="78" creationId="{972D7097-7FF9-54B2-8992-B524D363AEEB}"/>
          </ac:picMkLst>
        </pc:picChg>
        <pc:picChg chg="mod">
          <ac:chgData name="mhdshiran@outlook.com" userId="97b470faf816c981" providerId="LiveId" clId="{B35C8E9A-454E-4B54-97A3-13B656424544}" dt="2025-04-05T11:02:12.586" v="16216" actId="1038"/>
          <ac:picMkLst>
            <pc:docMk/>
            <pc:sldMk cId="2119353224" sldId="388"/>
            <ac:picMk id="79" creationId="{D43171BF-1FA1-F134-1B56-64A661A44E94}"/>
          </ac:picMkLst>
        </pc:picChg>
        <pc:picChg chg="mod">
          <ac:chgData name="mhdshiran@outlook.com" userId="97b470faf816c981" providerId="LiveId" clId="{B35C8E9A-454E-4B54-97A3-13B656424544}" dt="2025-04-05T11:15:47.218" v="16480"/>
          <ac:picMkLst>
            <pc:docMk/>
            <pc:sldMk cId="2119353224" sldId="388"/>
            <ac:picMk id="80" creationId="{E060ED35-63A0-19B5-AA21-998E62AD9D55}"/>
          </ac:picMkLst>
        </pc:picChg>
        <pc:picChg chg="mod">
          <ac:chgData name="mhdshiran@outlook.com" userId="97b470faf816c981" providerId="LiveId" clId="{B35C8E9A-454E-4B54-97A3-13B656424544}" dt="2025-04-05T11:16:01.410" v="16482"/>
          <ac:picMkLst>
            <pc:docMk/>
            <pc:sldMk cId="2119353224" sldId="388"/>
            <ac:picMk id="81" creationId="{CDB68DB3-F290-D167-EFAD-6614BA96FBDB}"/>
          </ac:picMkLst>
        </pc:picChg>
        <pc:picChg chg="mod">
          <ac:chgData name="mhdshiran@outlook.com" userId="97b470faf816c981" providerId="LiveId" clId="{B35C8E9A-454E-4B54-97A3-13B656424544}" dt="2025-04-05T11:00:46.265" v="16058" actId="1038"/>
          <ac:picMkLst>
            <pc:docMk/>
            <pc:sldMk cId="2119353224" sldId="388"/>
            <ac:picMk id="82" creationId="{548533A3-1908-F3ED-E66D-C415830BA575}"/>
          </ac:picMkLst>
        </pc:picChg>
        <pc:cxnChg chg="mod">
          <ac:chgData name="mhdshiran@outlook.com" userId="97b470faf816c981" providerId="LiveId" clId="{B35C8E9A-454E-4B54-97A3-13B656424544}" dt="2025-04-05T10:58:17.025" v="15932" actId="14100"/>
          <ac:cxnSpMkLst>
            <pc:docMk/>
            <pc:sldMk cId="2119353224" sldId="388"/>
            <ac:cxnSpMk id="12" creationId="{4ED36F0D-C6A0-4226-5379-71D455A1239D}"/>
          </ac:cxnSpMkLst>
        </pc:cxnChg>
        <pc:cxnChg chg="add del mod">
          <ac:chgData name="mhdshiran@outlook.com" userId="97b470faf816c981" providerId="LiveId" clId="{B35C8E9A-454E-4B54-97A3-13B656424544}" dt="2025-04-05T13:01:37.139" v="18279" actId="478"/>
          <ac:cxnSpMkLst>
            <pc:docMk/>
            <pc:sldMk cId="2119353224" sldId="388"/>
            <ac:cxnSpMk id="30" creationId="{0AE16BE9-5205-6EA6-D1CC-D2B221DDC093}"/>
          </ac:cxnSpMkLst>
        </pc:cxnChg>
      </pc:sldChg>
      <pc:sldChg chg="addSp delSp modSp mod">
        <pc:chgData name="mhdshiran@outlook.com" userId="97b470faf816c981" providerId="LiveId" clId="{B35C8E9A-454E-4B54-97A3-13B656424544}" dt="2025-04-05T12:34:35.843" v="18229"/>
        <pc:sldMkLst>
          <pc:docMk/>
          <pc:sldMk cId="1396566351" sldId="389"/>
        </pc:sldMkLst>
        <pc:spChg chg="add mod">
          <ac:chgData name="mhdshiran@outlook.com" userId="97b470faf816c981" providerId="LiveId" clId="{B35C8E9A-454E-4B54-97A3-13B656424544}" dt="2025-04-05T11:29:03.916" v="16648" actId="403"/>
          <ac:spMkLst>
            <pc:docMk/>
            <pc:sldMk cId="1396566351" sldId="389"/>
            <ac:spMk id="2" creationId="{63085251-FA20-439D-4A8C-492D6AAA8EAD}"/>
          </ac:spMkLst>
        </pc:spChg>
        <pc:spChg chg="del mod">
          <ac:chgData name="mhdshiran@outlook.com" userId="97b470faf816c981" providerId="LiveId" clId="{B35C8E9A-454E-4B54-97A3-13B656424544}" dt="2025-04-05T11:50:05.883" v="17108" actId="478"/>
          <ac:spMkLst>
            <pc:docMk/>
            <pc:sldMk cId="1396566351" sldId="389"/>
            <ac:spMk id="3" creationId="{FB64E4AC-5418-25A8-A1CC-E2A0CB550FC8}"/>
          </ac:spMkLst>
        </pc:spChg>
        <pc:spChg chg="mod">
          <ac:chgData name="mhdshiran@outlook.com" userId="97b470faf816c981" providerId="LiveId" clId="{B35C8E9A-454E-4B54-97A3-13B656424544}" dt="2025-04-05T11:53:46.802" v="17172" actId="207"/>
          <ac:spMkLst>
            <pc:docMk/>
            <pc:sldMk cId="1396566351" sldId="389"/>
            <ac:spMk id="4" creationId="{00351001-C8CD-63A9-A680-720DAA5D4D28}"/>
          </ac:spMkLst>
        </pc:spChg>
        <pc:spChg chg="add mod">
          <ac:chgData name="mhdshiran@outlook.com" userId="97b470faf816c981" providerId="LiveId" clId="{B35C8E9A-454E-4B54-97A3-13B656424544}" dt="2025-04-05T12:20:56.614" v="18120" actId="20577"/>
          <ac:spMkLst>
            <pc:docMk/>
            <pc:sldMk cId="1396566351" sldId="389"/>
            <ac:spMk id="8" creationId="{38D15131-977A-F82F-551D-91AB37E07352}"/>
          </ac:spMkLst>
        </pc:spChg>
        <pc:spChg chg="mod">
          <ac:chgData name="mhdshiran@outlook.com" userId="97b470faf816c981" providerId="LiveId" clId="{B35C8E9A-454E-4B54-97A3-13B656424544}" dt="2025-04-05T11:53:49.650" v="17173" actId="207"/>
          <ac:spMkLst>
            <pc:docMk/>
            <pc:sldMk cId="1396566351" sldId="389"/>
            <ac:spMk id="11" creationId="{EE0C3747-2EB2-196A-C48D-B1A9E1281FB6}"/>
          </ac:spMkLst>
        </pc:spChg>
        <pc:spChg chg="del">
          <ac:chgData name="mhdshiran@outlook.com" userId="97b470faf816c981" providerId="LiveId" clId="{B35C8E9A-454E-4B54-97A3-13B656424544}" dt="2025-04-05T11:22:50.557" v="16548" actId="478"/>
          <ac:spMkLst>
            <pc:docMk/>
            <pc:sldMk cId="1396566351" sldId="389"/>
            <ac:spMk id="20" creationId="{05B3C011-BB76-1A04-ADE9-A22B2132588A}"/>
          </ac:spMkLst>
        </pc:spChg>
        <pc:spChg chg="mod">
          <ac:chgData name="mhdshiran@outlook.com" userId="97b470faf816c981" providerId="LiveId" clId="{B35C8E9A-454E-4B54-97A3-13B656424544}" dt="2025-04-05T11:34:47.173" v="16754" actId="113"/>
          <ac:spMkLst>
            <pc:docMk/>
            <pc:sldMk cId="1396566351" sldId="389"/>
            <ac:spMk id="56" creationId="{1AF751AF-4854-E1A9-8A42-FD3B1A28FF4E}"/>
          </ac:spMkLst>
        </pc:spChg>
        <pc:spChg chg="mod">
          <ac:chgData name="mhdshiran@outlook.com" userId="97b470faf816c981" providerId="LiveId" clId="{B35C8E9A-454E-4B54-97A3-13B656424544}" dt="2025-04-05T11:24:23.848" v="16569" actId="14100"/>
          <ac:spMkLst>
            <pc:docMk/>
            <pc:sldMk cId="1396566351" sldId="389"/>
            <ac:spMk id="58" creationId="{90E5A541-934A-E0EF-500E-749C47D77CE9}"/>
          </ac:spMkLst>
        </pc:spChg>
        <pc:spChg chg="mod">
          <ac:chgData name="mhdshiran@outlook.com" userId="97b470faf816c981" providerId="LiveId" clId="{B35C8E9A-454E-4B54-97A3-13B656424544}" dt="2025-04-05T11:34:44.966" v="16753" actId="113"/>
          <ac:spMkLst>
            <pc:docMk/>
            <pc:sldMk cId="1396566351" sldId="389"/>
            <ac:spMk id="78" creationId="{06132B0F-8A32-0522-DE88-C3BF7489C7EC}"/>
          </ac:spMkLst>
        </pc:spChg>
        <pc:spChg chg="mod">
          <ac:chgData name="mhdshiran@outlook.com" userId="97b470faf816c981" providerId="LiveId" clId="{B35C8E9A-454E-4B54-97A3-13B656424544}" dt="2025-04-05T11:24:11.794" v="16555" actId="207"/>
          <ac:spMkLst>
            <pc:docMk/>
            <pc:sldMk cId="1396566351" sldId="389"/>
            <ac:spMk id="79" creationId="{086D7606-9394-6C1D-A118-2CA3484626BF}"/>
          </ac:spMkLst>
        </pc:spChg>
        <pc:spChg chg="mod">
          <ac:chgData name="mhdshiran@outlook.com" userId="97b470faf816c981" providerId="LiveId" clId="{B35C8E9A-454E-4B54-97A3-13B656424544}" dt="2025-04-05T11:34:49.991" v="16755" actId="113"/>
          <ac:spMkLst>
            <pc:docMk/>
            <pc:sldMk cId="1396566351" sldId="389"/>
            <ac:spMk id="84" creationId="{BBAE11D2-7160-B3A9-4F41-067CFC03BA84}"/>
          </ac:spMkLst>
        </pc:spChg>
        <pc:spChg chg="mod">
          <ac:chgData name="mhdshiran@outlook.com" userId="97b470faf816c981" providerId="LiveId" clId="{B35C8E9A-454E-4B54-97A3-13B656424544}" dt="2025-04-05T11:25:18.832" v="16605" actId="6549"/>
          <ac:spMkLst>
            <pc:docMk/>
            <pc:sldMk cId="1396566351" sldId="389"/>
            <ac:spMk id="85" creationId="{0FBFAA73-6C2F-99B9-1E4A-C1AD7585F033}"/>
          </ac:spMkLst>
        </pc:spChg>
        <pc:spChg chg="mod">
          <ac:chgData name="mhdshiran@outlook.com" userId="97b470faf816c981" providerId="LiveId" clId="{B35C8E9A-454E-4B54-97A3-13B656424544}" dt="2025-04-05T11:34:44.966" v="16753" actId="113"/>
          <ac:spMkLst>
            <pc:docMk/>
            <pc:sldMk cId="1396566351" sldId="389"/>
            <ac:spMk id="104" creationId="{F0800023-8739-75BD-888E-D0F6173F8423}"/>
          </ac:spMkLst>
        </pc:spChg>
        <pc:spChg chg="mod">
          <ac:chgData name="mhdshiran@outlook.com" userId="97b470faf816c981" providerId="LiveId" clId="{B35C8E9A-454E-4B54-97A3-13B656424544}" dt="2025-04-05T11:24:11.794" v="16555" actId="207"/>
          <ac:spMkLst>
            <pc:docMk/>
            <pc:sldMk cId="1396566351" sldId="389"/>
            <ac:spMk id="105" creationId="{1912E467-39D3-BA56-5183-4AB907987EAC}"/>
          </ac:spMkLst>
        </pc:spChg>
        <pc:picChg chg="add mod">
          <ac:chgData name="mhdshiran@outlook.com" userId="97b470faf816c981" providerId="LiveId" clId="{B35C8E9A-454E-4B54-97A3-13B656424544}" dt="2025-04-05T12:34:35.843" v="18229"/>
          <ac:picMkLst>
            <pc:docMk/>
            <pc:sldMk cId="1396566351" sldId="389"/>
            <ac:picMk id="3" creationId="{540CD98E-2DFF-8EA5-79A4-EB1B397AEA23}"/>
          </ac:picMkLst>
        </pc:picChg>
        <pc:cxnChg chg="mod">
          <ac:chgData name="mhdshiran@outlook.com" userId="97b470faf816c981" providerId="LiveId" clId="{B35C8E9A-454E-4B54-97A3-13B656424544}" dt="2025-04-05T11:24:05.396" v="16553" actId="14100"/>
          <ac:cxnSpMkLst>
            <pc:docMk/>
            <pc:sldMk cId="1396566351" sldId="389"/>
            <ac:cxnSpMk id="6" creationId="{F50B9A1B-A2B5-B266-0778-B322F8FB657C}"/>
          </ac:cxnSpMkLst>
        </pc:cxnChg>
        <pc:cxnChg chg="mod">
          <ac:chgData name="mhdshiran@outlook.com" userId="97b470faf816c981" providerId="LiveId" clId="{B35C8E9A-454E-4B54-97A3-13B656424544}" dt="2025-04-05T11:24:05.396" v="16553" actId="14100"/>
          <ac:cxnSpMkLst>
            <pc:docMk/>
            <pc:sldMk cId="1396566351" sldId="389"/>
            <ac:cxnSpMk id="10" creationId="{5F0DC172-A813-2DAE-DC5D-294D154AE72B}"/>
          </ac:cxnSpMkLst>
        </pc:cxnChg>
        <pc:cxnChg chg="mod">
          <ac:chgData name="mhdshiran@outlook.com" userId="97b470faf816c981" providerId="LiveId" clId="{B35C8E9A-454E-4B54-97A3-13B656424544}" dt="2025-04-05T11:24:05.396" v="16553" actId="14100"/>
          <ac:cxnSpMkLst>
            <pc:docMk/>
            <pc:sldMk cId="1396566351" sldId="389"/>
            <ac:cxnSpMk id="13" creationId="{CC54810E-537F-1D75-8950-5B4DD11AEE29}"/>
          </ac:cxnSpMkLst>
        </pc:cxnChg>
        <pc:cxnChg chg="del mod">
          <ac:chgData name="mhdshiran@outlook.com" userId="97b470faf816c981" providerId="LiveId" clId="{B35C8E9A-454E-4B54-97A3-13B656424544}" dt="2025-04-05T11:22:50.557" v="16548" actId="478"/>
          <ac:cxnSpMkLst>
            <pc:docMk/>
            <pc:sldMk cId="1396566351" sldId="389"/>
            <ac:cxnSpMk id="19" creationId="{03CC4184-D2B5-54C5-388F-697810DC889D}"/>
          </ac:cxnSpMkLst>
        </pc:cxnChg>
      </pc:sldChg>
      <pc:sldChg chg="add del">
        <pc:chgData name="mhdshiran@outlook.com" userId="97b470faf816c981" providerId="LiveId" clId="{B35C8E9A-454E-4B54-97A3-13B656424544}" dt="2025-04-05T10:58:54.483" v="15939"/>
        <pc:sldMkLst>
          <pc:docMk/>
          <pc:sldMk cId="3643920410" sldId="389"/>
        </pc:sldMkLst>
      </pc:sldChg>
      <pc:sldChg chg="addSp delSp modSp del mod modShow">
        <pc:chgData name="mhdshiran@outlook.com" userId="97b470faf816c981" providerId="LiveId" clId="{B35C8E9A-454E-4B54-97A3-13B656424544}" dt="2025-04-05T12:59:57.280" v="18274" actId="47"/>
        <pc:sldMkLst>
          <pc:docMk/>
          <pc:sldMk cId="38575083" sldId="390"/>
        </pc:sldMkLst>
        <pc:spChg chg="del">
          <ac:chgData name="mhdshiran@outlook.com" userId="97b470faf816c981" providerId="LiveId" clId="{B35C8E9A-454E-4B54-97A3-13B656424544}" dt="2025-04-05T11:56:09.064" v="17270" actId="478"/>
          <ac:spMkLst>
            <pc:docMk/>
            <pc:sldMk cId="38575083" sldId="390"/>
            <ac:spMk id="2" creationId="{6D73CE6D-D823-138E-F268-187C2A15190F}"/>
          </ac:spMkLst>
        </pc:spChg>
        <pc:spChg chg="del">
          <ac:chgData name="mhdshiran@outlook.com" userId="97b470faf816c981" providerId="LiveId" clId="{B35C8E9A-454E-4B54-97A3-13B656424544}" dt="2025-04-05T11:37:48.893" v="16898" actId="478"/>
          <ac:spMkLst>
            <pc:docMk/>
            <pc:sldMk cId="38575083" sldId="390"/>
            <ac:spMk id="3" creationId="{238A2D2F-3C37-C089-5BEC-C634BCB0D0B7}"/>
          </ac:spMkLst>
        </pc:spChg>
        <pc:spChg chg="add mod">
          <ac:chgData name="mhdshiran@outlook.com" userId="97b470faf816c981" providerId="LiveId" clId="{B35C8E9A-454E-4B54-97A3-13B656424544}" dt="2025-04-05T11:37:49.158" v="16899"/>
          <ac:spMkLst>
            <pc:docMk/>
            <pc:sldMk cId="38575083" sldId="390"/>
            <ac:spMk id="4" creationId="{E0707A80-A52B-A800-2D6B-B38D032B7980}"/>
          </ac:spMkLst>
        </pc:spChg>
        <pc:picChg chg="add mod">
          <ac:chgData name="mhdshiran@outlook.com" userId="97b470faf816c981" providerId="LiveId" clId="{B35C8E9A-454E-4B54-97A3-13B656424544}" dt="2025-04-05T12:34:40.764" v="18235"/>
          <ac:picMkLst>
            <pc:docMk/>
            <pc:sldMk cId="38575083" sldId="390"/>
            <ac:picMk id="2" creationId="{F08C81AE-8F85-B988-A69D-984FB89359DE}"/>
          </ac:picMkLst>
        </pc:picChg>
      </pc:sldChg>
      <pc:sldChg chg="add del setBg">
        <pc:chgData name="mhdshiran@outlook.com" userId="97b470faf816c981" providerId="LiveId" clId="{B35C8E9A-454E-4B54-97A3-13B656424544}" dt="2025-04-05T12:15:47.935" v="17857"/>
        <pc:sldMkLst>
          <pc:docMk/>
          <pc:sldMk cId="2820976132" sldId="391"/>
        </pc:sldMkLst>
      </pc:sldChg>
      <pc:sldChg chg="delSp modSp add mod">
        <pc:chgData name="mhdshiran@outlook.com" userId="97b470faf816c981" providerId="LiveId" clId="{B35C8E9A-454E-4B54-97A3-13B656424544}" dt="2025-04-05T12:16:03.648" v="17888" actId="1035"/>
        <pc:sldMkLst>
          <pc:docMk/>
          <pc:sldMk cId="3697206226" sldId="391"/>
        </pc:sldMkLst>
        <pc:spChg chg="mod">
          <ac:chgData name="mhdshiran@outlook.com" userId="97b470faf816c981" providerId="LiveId" clId="{B35C8E9A-454E-4B54-97A3-13B656424544}" dt="2025-04-05T12:16:03.648" v="17888" actId="1035"/>
          <ac:spMkLst>
            <pc:docMk/>
            <pc:sldMk cId="3697206226" sldId="391"/>
            <ac:spMk id="3" creationId="{E99E25E9-D12A-B112-E755-D3216923C5BE}"/>
          </ac:spMkLst>
        </pc:spChg>
        <pc:grpChg chg="del">
          <ac:chgData name="mhdshiran@outlook.com" userId="97b470faf816c981" providerId="LiveId" clId="{B35C8E9A-454E-4B54-97A3-13B656424544}" dt="2025-04-05T12:15:50.691" v="17859" actId="478"/>
          <ac:grpSpMkLst>
            <pc:docMk/>
            <pc:sldMk cId="3697206226" sldId="391"/>
            <ac:grpSpMk id="6" creationId="{60058658-FF59-681A-604D-1D265DEA6AA2}"/>
          </ac:grpSpMkLst>
        </pc:grpChg>
        <pc:grpChg chg="del">
          <ac:chgData name="mhdshiran@outlook.com" userId="97b470faf816c981" providerId="LiveId" clId="{B35C8E9A-454E-4B54-97A3-13B656424544}" dt="2025-04-05T12:15:52.987" v="17860" actId="478"/>
          <ac:grpSpMkLst>
            <pc:docMk/>
            <pc:sldMk cId="3697206226" sldId="391"/>
            <ac:grpSpMk id="7" creationId="{0E581EEE-DB5F-A76D-2D5A-A47DC7F4BE56}"/>
          </ac:grpSpMkLst>
        </pc:grpChg>
        <pc:grpChg chg="del">
          <ac:chgData name="mhdshiran@outlook.com" userId="97b470faf816c981" providerId="LiveId" clId="{B35C8E9A-454E-4B54-97A3-13B656424544}" dt="2025-04-05T12:15:52.987" v="17860" actId="478"/>
          <ac:grpSpMkLst>
            <pc:docMk/>
            <pc:sldMk cId="3697206226" sldId="391"/>
            <ac:grpSpMk id="8" creationId="{04187ECA-6632-8388-7C9E-132CDFB936A8}"/>
          </ac:grpSpMkLst>
        </pc:grpChg>
        <pc:grpChg chg="del">
          <ac:chgData name="mhdshiran@outlook.com" userId="97b470faf816c981" providerId="LiveId" clId="{B35C8E9A-454E-4B54-97A3-13B656424544}" dt="2025-04-05T12:15:52.987" v="17860" actId="478"/>
          <ac:grpSpMkLst>
            <pc:docMk/>
            <pc:sldMk cId="3697206226" sldId="391"/>
            <ac:grpSpMk id="9" creationId="{48F02EF8-A9B3-CFEA-F439-5B8CC49489AA}"/>
          </ac:grpSpMkLst>
        </pc:grpChg>
        <pc:cxnChg chg="del">
          <ac:chgData name="mhdshiran@outlook.com" userId="97b470faf816c981" providerId="LiveId" clId="{B35C8E9A-454E-4B54-97A3-13B656424544}" dt="2025-04-05T12:15:50.691" v="17859" actId="478"/>
          <ac:cxnSpMkLst>
            <pc:docMk/>
            <pc:sldMk cId="3697206226" sldId="391"/>
            <ac:cxnSpMk id="49" creationId="{0CBA62D9-1DE0-449C-0357-74F3366ADE43}"/>
          </ac:cxnSpMkLst>
        </pc:cxnChg>
        <pc:cxnChg chg="del">
          <ac:chgData name="mhdshiran@outlook.com" userId="97b470faf816c981" providerId="LiveId" clId="{B35C8E9A-454E-4B54-97A3-13B656424544}" dt="2025-04-05T12:15:50.691" v="17859" actId="478"/>
          <ac:cxnSpMkLst>
            <pc:docMk/>
            <pc:sldMk cId="3697206226" sldId="391"/>
            <ac:cxnSpMk id="53" creationId="{221150D3-C0AA-731C-DD4B-66E7A3987CD2}"/>
          </ac:cxnSpMkLst>
        </pc:cxnChg>
        <pc:cxnChg chg="del">
          <ac:chgData name="mhdshiran@outlook.com" userId="97b470faf816c981" providerId="LiveId" clId="{B35C8E9A-454E-4B54-97A3-13B656424544}" dt="2025-04-05T12:15:50.691" v="17859" actId="478"/>
          <ac:cxnSpMkLst>
            <pc:docMk/>
            <pc:sldMk cId="3697206226" sldId="391"/>
            <ac:cxnSpMk id="57" creationId="{65876429-F935-3071-C3AA-8653EF291DA2}"/>
          </ac:cxnSpMkLst>
        </pc:cxnChg>
      </pc:sldChg>
    </pc:docChg>
  </pc:docChgLst>
  <pc:docChgLst>
    <pc:chgData name="Guest User" providerId="Windows Live" clId="Web-{1B7F36A7-3A6E-8B6F-4B87-A336443591C6}"/>
    <pc:docChg chg="modSld">
      <pc:chgData name="Guest User" userId="" providerId="Windows Live" clId="Web-{1B7F36A7-3A6E-8B6F-4B87-A336443591C6}" dt="2025-04-05T11:26:36.674" v="40" actId="14100"/>
      <pc:docMkLst>
        <pc:docMk/>
      </pc:docMkLst>
      <pc:sldChg chg="addSp delSp modSp">
        <pc:chgData name="Guest User" userId="" providerId="Windows Live" clId="Web-{1B7F36A7-3A6E-8B6F-4B87-A336443591C6}" dt="2025-04-05T11:26:36.674" v="40" actId="14100"/>
        <pc:sldMkLst>
          <pc:docMk/>
          <pc:sldMk cId="4130325103" sldId="360"/>
        </pc:sldMkLst>
        <pc:graphicFrameChg chg="add del mod">
          <ac:chgData name="Guest User" userId="" providerId="Windows Live" clId="Web-{1B7F36A7-3A6E-8B6F-4B87-A336443591C6}" dt="2025-04-05T11:09:23.840" v="1"/>
          <ac:graphicFrameMkLst>
            <pc:docMk/>
            <pc:sldMk cId="4130325103" sldId="360"/>
            <ac:graphicFrameMk id="3" creationId="{97841CCF-7504-3C6A-7263-D564B6D63C55}"/>
          </ac:graphicFrameMkLst>
        </pc:graphicFrameChg>
        <pc:picChg chg="add del mod">
          <ac:chgData name="Guest User" userId="" providerId="Windows Live" clId="Web-{1B7F36A7-3A6E-8B6F-4B87-A336443591C6}" dt="2025-04-05T11:21:10.210" v="10"/>
          <ac:picMkLst>
            <pc:docMk/>
            <pc:sldMk cId="4130325103" sldId="360"/>
            <ac:picMk id="5" creationId="{C8A39EF9-CE7D-AD77-FC39-55E91051CFA2}"/>
          </ac:picMkLst>
        </pc:picChg>
        <pc:picChg chg="add del mod">
          <ac:chgData name="Guest User" userId="" providerId="Windows Live" clId="Web-{1B7F36A7-3A6E-8B6F-4B87-A336443591C6}" dt="2025-04-05T11:21:58.931" v="12"/>
          <ac:picMkLst>
            <pc:docMk/>
            <pc:sldMk cId="4130325103" sldId="360"/>
            <ac:picMk id="6" creationId="{DC38509E-D1CB-D16F-C49D-3F1965E219C6}"/>
          </ac:picMkLst>
        </pc:picChg>
        <pc:picChg chg="add del mod">
          <ac:chgData name="Guest User" userId="" providerId="Windows Live" clId="Web-{1B7F36A7-3A6E-8B6F-4B87-A336443591C6}" dt="2025-04-05T11:22:18.087" v="14"/>
          <ac:picMkLst>
            <pc:docMk/>
            <pc:sldMk cId="4130325103" sldId="360"/>
            <ac:picMk id="8" creationId="{14ABB9C5-4DE7-A16F-1A37-F4914A8B9599}"/>
          </ac:picMkLst>
        </pc:picChg>
        <pc:picChg chg="add del mod">
          <ac:chgData name="Guest User" userId="" providerId="Windows Live" clId="Web-{1B7F36A7-3A6E-8B6F-4B87-A336443591C6}" dt="2025-04-05T11:23:41.981" v="18"/>
          <ac:picMkLst>
            <pc:docMk/>
            <pc:sldMk cId="4130325103" sldId="360"/>
            <ac:picMk id="9" creationId="{4842B0A8-99A3-2E03-5E5D-FCF63598436F}"/>
          </ac:picMkLst>
        </pc:picChg>
        <pc:picChg chg="add del mod">
          <ac:chgData name="Guest User" userId="" providerId="Windows Live" clId="Web-{1B7F36A7-3A6E-8B6F-4B87-A336443591C6}" dt="2025-04-05T11:25:23.578" v="30"/>
          <ac:picMkLst>
            <pc:docMk/>
            <pc:sldMk cId="4130325103" sldId="360"/>
            <ac:picMk id="10" creationId="{6FDDEF0A-3A0E-C0BB-FFC4-ED85B2CDEC22}"/>
          </ac:picMkLst>
        </pc:picChg>
        <pc:picChg chg="del">
          <ac:chgData name="Guest User" userId="" providerId="Windows Live" clId="Web-{1B7F36A7-3A6E-8B6F-4B87-A336443591C6}" dt="2025-04-05T11:10:15.763" v="6"/>
          <ac:picMkLst>
            <pc:docMk/>
            <pc:sldMk cId="4130325103" sldId="360"/>
            <ac:picMk id="11" creationId="{EADA5475-283E-7CCB-D110-DC92B963B3DA}"/>
          </ac:picMkLst>
        </pc:picChg>
        <pc:picChg chg="add mod">
          <ac:chgData name="Guest User" userId="" providerId="Windows Live" clId="Web-{1B7F36A7-3A6E-8B6F-4B87-A336443591C6}" dt="2025-04-05T11:26:36.674" v="40" actId="14100"/>
          <ac:picMkLst>
            <pc:docMk/>
            <pc:sldMk cId="4130325103" sldId="360"/>
            <ac:picMk id="13" creationId="{1ACD3884-718A-4F64-993B-3B4FE66382CF}"/>
          </ac:picMkLst>
        </pc:picChg>
      </pc:sldChg>
    </pc:docChg>
  </pc:docChgLst>
  <pc:docChgLst>
    <pc:chgData name="Justin Varghese" userId="dde4d00bfe840bf7" providerId="LiveId" clId="{FABB3B10-93FC-5B40-8E37-38494776F17B}"/>
    <pc:docChg chg="undo custSel addSld modSld sldOrd modShowInfo">
      <pc:chgData name="Justin Varghese" userId="dde4d00bfe840bf7" providerId="LiveId" clId="{FABB3B10-93FC-5B40-8E37-38494776F17B}" dt="2025-04-05T12:43:02.700" v="579" actId="2744"/>
      <pc:docMkLst>
        <pc:docMk/>
      </pc:docMkLst>
      <pc:sldChg chg="ord">
        <pc:chgData name="Justin Varghese" userId="dde4d00bfe840bf7" providerId="LiveId" clId="{FABB3B10-93FC-5B40-8E37-38494776F17B}" dt="2025-04-05T11:03:56.298" v="524" actId="20578"/>
        <pc:sldMkLst>
          <pc:docMk/>
          <pc:sldMk cId="39548283" sldId="370"/>
        </pc:sldMkLst>
      </pc:sldChg>
      <pc:sldChg chg="addSp delSp modSp mod">
        <pc:chgData name="Justin Varghese" userId="dde4d00bfe840bf7" providerId="LiveId" clId="{FABB3B10-93FC-5B40-8E37-38494776F17B}" dt="2025-04-05T09:53:24.682" v="292" actId="14100"/>
        <pc:sldMkLst>
          <pc:docMk/>
          <pc:sldMk cId="3001198255" sldId="374"/>
        </pc:sldMkLst>
        <pc:spChg chg="mod">
          <ac:chgData name="Justin Varghese" userId="dde4d00bfe840bf7" providerId="LiveId" clId="{FABB3B10-93FC-5B40-8E37-38494776F17B}" dt="2025-04-05T08:41:56.060" v="98" actId="207"/>
          <ac:spMkLst>
            <pc:docMk/>
            <pc:sldMk cId="3001198255" sldId="374"/>
            <ac:spMk id="4" creationId="{2C99955B-175A-DED0-FC86-DCE10EC8133C}"/>
          </ac:spMkLst>
        </pc:spChg>
        <pc:spChg chg="mod">
          <ac:chgData name="Justin Varghese" userId="dde4d00bfe840bf7" providerId="LiveId" clId="{FABB3B10-93FC-5B40-8E37-38494776F17B}" dt="2025-04-05T08:50:37.846" v="136" actId="207"/>
          <ac:spMkLst>
            <pc:docMk/>
            <pc:sldMk cId="3001198255" sldId="374"/>
            <ac:spMk id="5" creationId="{1A85BCB2-1A19-AE4C-929C-8E5DFA5BE0C2}"/>
          </ac:spMkLst>
        </pc:spChg>
        <pc:spChg chg="del mod">
          <ac:chgData name="Justin Varghese" userId="dde4d00bfe840bf7" providerId="LiveId" clId="{FABB3B10-93FC-5B40-8E37-38494776F17B}" dt="2025-04-05T07:28:07.960" v="84" actId="478"/>
          <ac:spMkLst>
            <pc:docMk/>
            <pc:sldMk cId="3001198255" sldId="374"/>
            <ac:spMk id="10" creationId="{4524560F-8D16-21DF-C446-E25D2429FB06}"/>
          </ac:spMkLst>
        </pc:spChg>
        <pc:spChg chg="add del mod">
          <ac:chgData name="Justin Varghese" userId="dde4d00bfe840bf7" providerId="LiveId" clId="{FABB3B10-93FC-5B40-8E37-38494776F17B}" dt="2025-04-05T08:40:32.182" v="92" actId="207"/>
          <ac:spMkLst>
            <pc:docMk/>
            <pc:sldMk cId="3001198255" sldId="374"/>
            <ac:spMk id="11" creationId="{AB453F1C-62D6-4037-7434-B9AFAC840825}"/>
          </ac:spMkLst>
        </pc:spChg>
        <pc:spChg chg="mod">
          <ac:chgData name="Justin Varghese" userId="dde4d00bfe840bf7" providerId="LiveId" clId="{FABB3B10-93FC-5B40-8E37-38494776F17B}" dt="2025-04-05T08:52:16.079" v="147" actId="207"/>
          <ac:spMkLst>
            <pc:docMk/>
            <pc:sldMk cId="3001198255" sldId="374"/>
            <ac:spMk id="24" creationId="{F0C6C1F7-C279-4667-8E04-BC50AA4F83FE}"/>
          </ac:spMkLst>
        </pc:spChg>
        <pc:spChg chg="del mod">
          <ac:chgData name="Justin Varghese" userId="dde4d00bfe840bf7" providerId="LiveId" clId="{FABB3B10-93FC-5B40-8E37-38494776F17B}" dt="2025-04-05T07:28:07.960" v="84" actId="478"/>
          <ac:spMkLst>
            <pc:docMk/>
            <pc:sldMk cId="3001198255" sldId="374"/>
            <ac:spMk id="25" creationId="{7CD7038C-3930-5BBF-BBBD-62601BAE2738}"/>
          </ac:spMkLst>
        </pc:spChg>
        <pc:spChg chg="del mod">
          <ac:chgData name="Justin Varghese" userId="dde4d00bfe840bf7" providerId="LiveId" clId="{FABB3B10-93FC-5B40-8E37-38494776F17B}" dt="2025-04-05T07:28:07.960" v="84" actId="478"/>
          <ac:spMkLst>
            <pc:docMk/>
            <pc:sldMk cId="3001198255" sldId="374"/>
            <ac:spMk id="28" creationId="{0BD4B94F-509D-A27E-934E-32C81C8F688B}"/>
          </ac:spMkLst>
        </pc:spChg>
        <pc:spChg chg="add mod">
          <ac:chgData name="Justin Varghese" userId="dde4d00bfe840bf7" providerId="LiveId" clId="{FABB3B10-93FC-5B40-8E37-38494776F17B}" dt="2025-04-05T09:40:42.893" v="219" actId="14100"/>
          <ac:spMkLst>
            <pc:docMk/>
            <pc:sldMk cId="3001198255" sldId="374"/>
            <ac:spMk id="56" creationId="{E8A98513-7657-0CCB-2D4B-4357FC8C16D7}"/>
          </ac:spMkLst>
        </pc:spChg>
        <pc:spChg chg="add mod">
          <ac:chgData name="Justin Varghese" userId="dde4d00bfe840bf7" providerId="LiveId" clId="{FABB3B10-93FC-5B40-8E37-38494776F17B}" dt="2025-04-05T09:40:45.293" v="220" actId="1076"/>
          <ac:spMkLst>
            <pc:docMk/>
            <pc:sldMk cId="3001198255" sldId="374"/>
            <ac:spMk id="58" creationId="{60565E16-C4AA-7FA0-3A81-AF73658B326C}"/>
          </ac:spMkLst>
        </pc:spChg>
        <pc:spChg chg="add del mod">
          <ac:chgData name="Justin Varghese" userId="dde4d00bfe840bf7" providerId="LiveId" clId="{FABB3B10-93FC-5B40-8E37-38494776F17B}" dt="2025-04-05T07:22:13.277" v="57"/>
          <ac:spMkLst>
            <pc:docMk/>
            <pc:sldMk cId="3001198255" sldId="374"/>
            <ac:spMk id="66" creationId="{62FDB503-DA2C-42FE-AFE7-7ED7B5F666D2}"/>
          </ac:spMkLst>
        </pc:spChg>
        <pc:spChg chg="add mod">
          <ac:chgData name="Justin Varghese" userId="dde4d00bfe840bf7" providerId="LiveId" clId="{FABB3B10-93FC-5B40-8E37-38494776F17B}" dt="2025-04-05T09:40:53.457" v="222" actId="1076"/>
          <ac:spMkLst>
            <pc:docMk/>
            <pc:sldMk cId="3001198255" sldId="374"/>
            <ac:spMk id="78" creationId="{568CAE45-7A47-7D06-CC2E-C0C955273F8D}"/>
          </ac:spMkLst>
        </pc:spChg>
        <pc:spChg chg="add mod">
          <ac:chgData name="Justin Varghese" userId="dde4d00bfe840bf7" providerId="LiveId" clId="{FABB3B10-93FC-5B40-8E37-38494776F17B}" dt="2025-04-05T09:40:59.027" v="223" actId="1076"/>
          <ac:spMkLst>
            <pc:docMk/>
            <pc:sldMk cId="3001198255" sldId="374"/>
            <ac:spMk id="79" creationId="{7B2C231E-F006-FCD6-BAA6-3043AC629C4D}"/>
          </ac:spMkLst>
        </pc:spChg>
        <pc:spChg chg="add mod">
          <ac:chgData name="Justin Varghese" userId="dde4d00bfe840bf7" providerId="LiveId" clId="{FABB3B10-93FC-5B40-8E37-38494776F17B}" dt="2025-04-05T09:41:03.810" v="224" actId="1076"/>
          <ac:spMkLst>
            <pc:docMk/>
            <pc:sldMk cId="3001198255" sldId="374"/>
            <ac:spMk id="84" creationId="{A65C94D3-5467-67F2-988A-E63D19DB1A6C}"/>
          </ac:spMkLst>
        </pc:spChg>
        <pc:spChg chg="add mod">
          <ac:chgData name="Justin Varghese" userId="dde4d00bfe840bf7" providerId="LiveId" clId="{FABB3B10-93FC-5B40-8E37-38494776F17B}" dt="2025-04-05T09:41:08.076" v="225" actId="1076"/>
          <ac:spMkLst>
            <pc:docMk/>
            <pc:sldMk cId="3001198255" sldId="374"/>
            <ac:spMk id="85" creationId="{8BB378AE-AF6B-9E6E-6FA0-D91D10C7A7A1}"/>
          </ac:spMkLst>
        </pc:spChg>
        <pc:spChg chg="add mod">
          <ac:chgData name="Justin Varghese" userId="dde4d00bfe840bf7" providerId="LiveId" clId="{FABB3B10-93FC-5B40-8E37-38494776F17B}" dt="2025-04-05T09:41:11.244" v="226" actId="1076"/>
          <ac:spMkLst>
            <pc:docMk/>
            <pc:sldMk cId="3001198255" sldId="374"/>
            <ac:spMk id="104" creationId="{C144503E-FFC4-4F4A-CFE3-9156298E9861}"/>
          </ac:spMkLst>
        </pc:spChg>
        <pc:spChg chg="add mod">
          <ac:chgData name="Justin Varghese" userId="dde4d00bfe840bf7" providerId="LiveId" clId="{FABB3B10-93FC-5B40-8E37-38494776F17B}" dt="2025-04-05T09:41:25.126" v="231" actId="1076"/>
          <ac:spMkLst>
            <pc:docMk/>
            <pc:sldMk cId="3001198255" sldId="374"/>
            <ac:spMk id="105" creationId="{9CDF07C2-5966-5FF2-D097-418F8E730D89}"/>
          </ac:spMkLst>
        </pc:spChg>
        <pc:spChg chg="add mod">
          <ac:chgData name="Justin Varghese" userId="dde4d00bfe840bf7" providerId="LiveId" clId="{FABB3B10-93FC-5B40-8E37-38494776F17B}" dt="2025-04-05T09:37:57.659" v="193" actId="14100"/>
          <ac:spMkLst>
            <pc:docMk/>
            <pc:sldMk cId="3001198255" sldId="374"/>
            <ac:spMk id="117" creationId="{D3DD10D5-7FF8-DAFE-94CE-D4C04BC8EEAB}"/>
          </ac:spMkLst>
        </pc:spChg>
        <pc:spChg chg="add mod">
          <ac:chgData name="Justin Varghese" userId="dde4d00bfe840bf7" providerId="LiveId" clId="{FABB3B10-93FC-5B40-8E37-38494776F17B}" dt="2025-04-05T09:43:48.312" v="265" actId="1076"/>
          <ac:spMkLst>
            <pc:docMk/>
            <pc:sldMk cId="3001198255" sldId="374"/>
            <ac:spMk id="121" creationId="{191F665A-63ED-F115-EE44-C497AD35B4F0}"/>
          </ac:spMkLst>
        </pc:spChg>
        <pc:spChg chg="add del">
          <ac:chgData name="Justin Varghese" userId="dde4d00bfe840bf7" providerId="LiveId" clId="{FABB3B10-93FC-5B40-8E37-38494776F17B}" dt="2025-04-05T09:35:25.700" v="160" actId="22"/>
          <ac:spMkLst>
            <pc:docMk/>
            <pc:sldMk cId="3001198255" sldId="374"/>
            <ac:spMk id="127" creationId="{3C3C6564-8D08-1536-9C40-652CFC8C4D99}"/>
          </ac:spMkLst>
        </pc:spChg>
        <pc:spChg chg="add mod">
          <ac:chgData name="Justin Varghese" userId="dde4d00bfe840bf7" providerId="LiveId" clId="{FABB3B10-93FC-5B40-8E37-38494776F17B}" dt="2025-04-05T09:43:44.778" v="264" actId="1076"/>
          <ac:spMkLst>
            <pc:docMk/>
            <pc:sldMk cId="3001198255" sldId="374"/>
            <ac:spMk id="128" creationId="{2FF58DD9-7D9E-4945-472C-B2B933986535}"/>
          </ac:spMkLst>
        </pc:spChg>
        <pc:spChg chg="add mod">
          <ac:chgData name="Justin Varghese" userId="dde4d00bfe840bf7" providerId="LiveId" clId="{FABB3B10-93FC-5B40-8E37-38494776F17B}" dt="2025-04-05T09:41:33.593" v="233" actId="1076"/>
          <ac:spMkLst>
            <pc:docMk/>
            <pc:sldMk cId="3001198255" sldId="374"/>
            <ac:spMk id="135" creationId="{88990C78-E574-6373-42B9-058C3C799649}"/>
          </ac:spMkLst>
        </pc:spChg>
        <pc:spChg chg="add mod">
          <ac:chgData name="Justin Varghese" userId="dde4d00bfe840bf7" providerId="LiveId" clId="{FABB3B10-93FC-5B40-8E37-38494776F17B}" dt="2025-04-05T09:41:30.244" v="232" actId="1076"/>
          <ac:spMkLst>
            <pc:docMk/>
            <pc:sldMk cId="3001198255" sldId="374"/>
            <ac:spMk id="138" creationId="{A5CD9CD4-4FCD-DD87-8C7C-8E4832A376FA}"/>
          </ac:spMkLst>
        </pc:spChg>
        <pc:spChg chg="add mod">
          <ac:chgData name="Justin Varghese" userId="dde4d00bfe840bf7" providerId="LiveId" clId="{FABB3B10-93FC-5B40-8E37-38494776F17B}" dt="2025-04-05T09:41:37.143" v="234" actId="1076"/>
          <ac:spMkLst>
            <pc:docMk/>
            <pc:sldMk cId="3001198255" sldId="374"/>
            <ac:spMk id="176" creationId="{C6B55C72-56F1-7B5F-FD69-00CEA8CAF510}"/>
          </ac:spMkLst>
        </pc:spChg>
        <pc:spChg chg="add del">
          <ac:chgData name="Justin Varghese" userId="dde4d00bfe840bf7" providerId="LiveId" clId="{FABB3B10-93FC-5B40-8E37-38494776F17B}" dt="2025-04-05T09:41:44.237" v="236" actId="22"/>
          <ac:spMkLst>
            <pc:docMk/>
            <pc:sldMk cId="3001198255" sldId="374"/>
            <ac:spMk id="201" creationId="{0A477819-01F0-5479-EB74-D55EA8D73076}"/>
          </ac:spMkLst>
        </pc:spChg>
        <pc:spChg chg="add mod">
          <ac:chgData name="Justin Varghese" userId="dde4d00bfe840bf7" providerId="LiveId" clId="{FABB3B10-93FC-5B40-8E37-38494776F17B}" dt="2025-04-05T09:42:45.207" v="253" actId="207"/>
          <ac:spMkLst>
            <pc:docMk/>
            <pc:sldMk cId="3001198255" sldId="374"/>
            <ac:spMk id="202" creationId="{09CB1DC7-BA6B-485A-1021-791FB18E9869}"/>
          </ac:spMkLst>
        </pc:spChg>
        <pc:spChg chg="add mod">
          <ac:chgData name="Justin Varghese" userId="dde4d00bfe840bf7" providerId="LiveId" clId="{FABB3B10-93FC-5B40-8E37-38494776F17B}" dt="2025-04-05T09:42:55.975" v="256" actId="255"/>
          <ac:spMkLst>
            <pc:docMk/>
            <pc:sldMk cId="3001198255" sldId="374"/>
            <ac:spMk id="208" creationId="{4F98B13E-0255-AD27-1015-030432E1AB01}"/>
          </ac:spMkLst>
        </pc:spChg>
        <pc:spChg chg="add mod">
          <ac:chgData name="Justin Varghese" userId="dde4d00bfe840bf7" providerId="LiveId" clId="{FABB3B10-93FC-5B40-8E37-38494776F17B}" dt="2025-04-05T09:43:14.111" v="261" actId="1076"/>
          <ac:spMkLst>
            <pc:docMk/>
            <pc:sldMk cId="3001198255" sldId="374"/>
            <ac:spMk id="211" creationId="{3C9F7F23-BD17-C055-6A51-F5B075F0D9FA}"/>
          </ac:spMkLst>
        </pc:spChg>
        <pc:spChg chg="add mod">
          <ac:chgData name="Justin Varghese" userId="dde4d00bfe840bf7" providerId="LiveId" clId="{FABB3B10-93FC-5B40-8E37-38494776F17B}" dt="2025-04-05T09:50:37.581" v="283" actId="14100"/>
          <ac:spMkLst>
            <pc:docMk/>
            <pc:sldMk cId="3001198255" sldId="374"/>
            <ac:spMk id="220" creationId="{5E584ABC-9ACB-BDA9-A9C1-E152871D281C}"/>
          </ac:spMkLst>
        </pc:spChg>
        <pc:spChg chg="add mod">
          <ac:chgData name="Justin Varghese" userId="dde4d00bfe840bf7" providerId="LiveId" clId="{FABB3B10-93FC-5B40-8E37-38494776F17B}" dt="2025-04-05T09:53:24.682" v="292" actId="14100"/>
          <ac:spMkLst>
            <pc:docMk/>
            <pc:sldMk cId="3001198255" sldId="374"/>
            <ac:spMk id="223" creationId="{A431616E-5705-278A-DB1A-5D423C757C54}"/>
          </ac:spMkLst>
        </pc:spChg>
        <pc:cxnChg chg="mod">
          <ac:chgData name="Justin Varghese" userId="dde4d00bfe840bf7" providerId="LiveId" clId="{FABB3B10-93FC-5B40-8E37-38494776F17B}" dt="2025-04-05T08:49:42.868" v="132" actId="1076"/>
          <ac:cxnSpMkLst>
            <pc:docMk/>
            <pc:sldMk cId="3001198255" sldId="374"/>
            <ac:cxnSpMk id="12" creationId="{8AD57825-CBE9-572E-7CC4-1E91379E90E9}"/>
          </ac:cxnSpMkLst>
        </pc:cxnChg>
        <pc:cxnChg chg="del mod">
          <ac:chgData name="Justin Varghese" userId="dde4d00bfe840bf7" providerId="LiveId" clId="{FABB3B10-93FC-5B40-8E37-38494776F17B}" dt="2025-04-05T07:28:14.494" v="88" actId="478"/>
          <ac:cxnSpMkLst>
            <pc:docMk/>
            <pc:sldMk cId="3001198255" sldId="374"/>
            <ac:cxnSpMk id="15" creationId="{E5BE04ED-60FF-921B-11BC-A0F43BB8DCE2}"/>
          </ac:cxnSpMkLst>
        </pc:cxnChg>
        <pc:cxnChg chg="mod">
          <ac:chgData name="Justin Varghese" userId="dde4d00bfe840bf7" providerId="LiveId" clId="{FABB3B10-93FC-5B40-8E37-38494776F17B}" dt="2025-04-05T07:17:02.843" v="29" actId="1076"/>
          <ac:cxnSpMkLst>
            <pc:docMk/>
            <pc:sldMk cId="3001198255" sldId="374"/>
            <ac:cxnSpMk id="16" creationId="{C8BCE1B8-23CF-941D-F086-7196DE50D492}"/>
          </ac:cxnSpMkLst>
        </pc:cxnChg>
        <pc:cxnChg chg="mod">
          <ac:chgData name="Justin Varghese" userId="dde4d00bfe840bf7" providerId="LiveId" clId="{FABB3B10-93FC-5B40-8E37-38494776F17B}" dt="2025-04-05T08:49:42.868" v="132" actId="1076"/>
          <ac:cxnSpMkLst>
            <pc:docMk/>
            <pc:sldMk cId="3001198255" sldId="374"/>
            <ac:cxnSpMk id="19" creationId="{D1FF30FD-AF77-F184-9947-5F4AC3F5FC22}"/>
          </ac:cxnSpMkLst>
        </pc:cxnChg>
        <pc:cxnChg chg="mod">
          <ac:chgData name="Justin Varghese" userId="dde4d00bfe840bf7" providerId="LiveId" clId="{FABB3B10-93FC-5B40-8E37-38494776F17B}" dt="2025-04-05T08:51:07.879" v="138" actId="1076"/>
          <ac:cxnSpMkLst>
            <pc:docMk/>
            <pc:sldMk cId="3001198255" sldId="374"/>
            <ac:cxnSpMk id="29" creationId="{9239EDA5-398F-CF13-979C-12C95E3E9868}"/>
          </ac:cxnSpMkLst>
        </pc:cxnChg>
        <pc:cxnChg chg="del mod">
          <ac:chgData name="Justin Varghese" userId="dde4d00bfe840bf7" providerId="LiveId" clId="{FABB3B10-93FC-5B40-8E37-38494776F17B}" dt="2025-04-05T07:28:12.504" v="87" actId="478"/>
          <ac:cxnSpMkLst>
            <pc:docMk/>
            <pc:sldMk cId="3001198255" sldId="374"/>
            <ac:cxnSpMk id="32" creationId="{BA9E635A-B86F-8528-F556-D277EA95DBBA}"/>
          </ac:cxnSpMkLst>
        </pc:cxnChg>
        <pc:cxnChg chg="del mod">
          <ac:chgData name="Justin Varghese" userId="dde4d00bfe840bf7" providerId="LiveId" clId="{FABB3B10-93FC-5B40-8E37-38494776F17B}" dt="2025-04-05T07:28:10.788" v="86" actId="478"/>
          <ac:cxnSpMkLst>
            <pc:docMk/>
            <pc:sldMk cId="3001198255" sldId="374"/>
            <ac:cxnSpMk id="35" creationId="{683BFFA2-3654-0395-6F9C-1BE1268FAF0E}"/>
          </ac:cxnSpMkLst>
        </pc:cxnChg>
        <pc:cxnChg chg="del mod">
          <ac:chgData name="Justin Varghese" userId="dde4d00bfe840bf7" providerId="LiveId" clId="{FABB3B10-93FC-5B40-8E37-38494776F17B}" dt="2025-04-05T07:28:09.678" v="85" actId="478"/>
          <ac:cxnSpMkLst>
            <pc:docMk/>
            <pc:sldMk cId="3001198255" sldId="374"/>
            <ac:cxnSpMk id="38" creationId="{4770D776-C536-469F-0E6E-74EC71F3A9A4}"/>
          </ac:cxnSpMkLst>
        </pc:cxnChg>
        <pc:cxnChg chg="del mod">
          <ac:chgData name="Justin Varghese" userId="dde4d00bfe840bf7" providerId="LiveId" clId="{FABB3B10-93FC-5B40-8E37-38494776F17B}" dt="2025-04-05T07:28:07.960" v="84" actId="478"/>
          <ac:cxnSpMkLst>
            <pc:docMk/>
            <pc:sldMk cId="3001198255" sldId="374"/>
            <ac:cxnSpMk id="41" creationId="{19938B04-51F7-77BB-BD9A-3A730E3CA4F7}"/>
          </ac:cxnSpMkLst>
        </pc:cxnChg>
        <pc:cxnChg chg="mod">
          <ac:chgData name="Justin Varghese" userId="dde4d00bfe840bf7" providerId="LiveId" clId="{FABB3B10-93FC-5B40-8E37-38494776F17B}" dt="2025-04-05T09:40:42.893" v="219" actId="14100"/>
          <ac:cxnSpMkLst>
            <pc:docMk/>
            <pc:sldMk cId="3001198255" sldId="374"/>
            <ac:cxnSpMk id="46" creationId="{309DA5A8-679B-04FB-B7B5-0CFDDD4A19D6}"/>
          </ac:cxnSpMkLst>
        </pc:cxnChg>
        <pc:cxnChg chg="add mod">
          <ac:chgData name="Justin Varghese" userId="dde4d00bfe840bf7" providerId="LiveId" clId="{FABB3B10-93FC-5B40-8E37-38494776F17B}" dt="2025-04-05T09:40:45.293" v="220" actId="1076"/>
          <ac:cxnSpMkLst>
            <pc:docMk/>
            <pc:sldMk cId="3001198255" sldId="374"/>
            <ac:cxnSpMk id="67" creationId="{52FEDFC0-49AE-1921-89D4-AF949385403D}"/>
          </ac:cxnSpMkLst>
        </pc:cxnChg>
        <pc:cxnChg chg="add mod">
          <ac:chgData name="Justin Varghese" userId="dde4d00bfe840bf7" providerId="LiveId" clId="{FABB3B10-93FC-5B40-8E37-38494776F17B}" dt="2025-04-05T09:40:59.027" v="223" actId="1076"/>
          <ac:cxnSpMkLst>
            <pc:docMk/>
            <pc:sldMk cId="3001198255" sldId="374"/>
            <ac:cxnSpMk id="80" creationId="{ADEABABF-70A4-C416-5D18-EFC5F10B1843}"/>
          </ac:cxnSpMkLst>
        </pc:cxnChg>
        <pc:cxnChg chg="add mod">
          <ac:chgData name="Justin Varghese" userId="dde4d00bfe840bf7" providerId="LiveId" clId="{FABB3B10-93FC-5B40-8E37-38494776F17B}" dt="2025-04-05T09:40:53.457" v="222" actId="1076"/>
          <ac:cxnSpMkLst>
            <pc:docMk/>
            <pc:sldMk cId="3001198255" sldId="374"/>
            <ac:cxnSpMk id="81" creationId="{409F33F0-191B-1857-7F57-99915E30E501}"/>
          </ac:cxnSpMkLst>
        </pc:cxnChg>
        <pc:cxnChg chg="add mod">
          <ac:chgData name="Justin Varghese" userId="dde4d00bfe840bf7" providerId="LiveId" clId="{FABB3B10-93FC-5B40-8E37-38494776F17B}" dt="2025-04-05T09:41:08.076" v="225" actId="1076"/>
          <ac:cxnSpMkLst>
            <pc:docMk/>
            <pc:sldMk cId="3001198255" sldId="374"/>
            <ac:cxnSpMk id="86" creationId="{66E696D8-C9F1-929E-810D-24DAE66BD36E}"/>
          </ac:cxnSpMkLst>
        </pc:cxnChg>
        <pc:cxnChg chg="add mod">
          <ac:chgData name="Justin Varghese" userId="dde4d00bfe840bf7" providerId="LiveId" clId="{FABB3B10-93FC-5B40-8E37-38494776F17B}" dt="2025-04-05T09:41:03.810" v="224" actId="1076"/>
          <ac:cxnSpMkLst>
            <pc:docMk/>
            <pc:sldMk cId="3001198255" sldId="374"/>
            <ac:cxnSpMk id="87" creationId="{61A3BC33-F26A-AFFD-06BF-478DCCCB3CDF}"/>
          </ac:cxnSpMkLst>
        </pc:cxnChg>
        <pc:cxnChg chg="add mod">
          <ac:chgData name="Justin Varghese" userId="dde4d00bfe840bf7" providerId="LiveId" clId="{FABB3B10-93FC-5B40-8E37-38494776F17B}" dt="2025-04-05T09:41:25.126" v="231" actId="1076"/>
          <ac:cxnSpMkLst>
            <pc:docMk/>
            <pc:sldMk cId="3001198255" sldId="374"/>
            <ac:cxnSpMk id="106" creationId="{10D878BF-5E56-978D-CE82-2D979FA2F48D}"/>
          </ac:cxnSpMkLst>
        </pc:cxnChg>
        <pc:cxnChg chg="add mod">
          <ac:chgData name="Justin Varghese" userId="dde4d00bfe840bf7" providerId="LiveId" clId="{FABB3B10-93FC-5B40-8E37-38494776F17B}" dt="2025-04-05T09:41:11.244" v="226" actId="1076"/>
          <ac:cxnSpMkLst>
            <pc:docMk/>
            <pc:sldMk cId="3001198255" sldId="374"/>
            <ac:cxnSpMk id="107" creationId="{2A5C994B-D983-E15E-E04F-E76BA5AB1CFA}"/>
          </ac:cxnSpMkLst>
        </pc:cxnChg>
        <pc:cxnChg chg="add mod">
          <ac:chgData name="Justin Varghese" userId="dde4d00bfe840bf7" providerId="LiveId" clId="{FABB3B10-93FC-5B40-8E37-38494776F17B}" dt="2025-04-05T09:37:57.659" v="193" actId="14100"/>
          <ac:cxnSpMkLst>
            <pc:docMk/>
            <pc:sldMk cId="3001198255" sldId="374"/>
            <ac:cxnSpMk id="118" creationId="{B520D5D3-EE8D-E5B9-5C38-C982F86BC453}"/>
          </ac:cxnSpMkLst>
        </pc:cxnChg>
        <pc:cxnChg chg="add mod">
          <ac:chgData name="Justin Varghese" userId="dde4d00bfe840bf7" providerId="LiveId" clId="{FABB3B10-93FC-5B40-8E37-38494776F17B}" dt="2025-04-05T09:43:48.312" v="265" actId="1076"/>
          <ac:cxnSpMkLst>
            <pc:docMk/>
            <pc:sldMk cId="3001198255" sldId="374"/>
            <ac:cxnSpMk id="122" creationId="{72772C0D-F1EA-8E5C-F4DE-A2D25F342598}"/>
          </ac:cxnSpMkLst>
        </pc:cxnChg>
        <pc:cxnChg chg="add mod">
          <ac:chgData name="Justin Varghese" userId="dde4d00bfe840bf7" providerId="LiveId" clId="{FABB3B10-93FC-5B40-8E37-38494776F17B}" dt="2025-04-05T09:43:44.778" v="264" actId="1076"/>
          <ac:cxnSpMkLst>
            <pc:docMk/>
            <pc:sldMk cId="3001198255" sldId="374"/>
            <ac:cxnSpMk id="129" creationId="{EA8B3961-780A-195A-4CED-F732EC5A457D}"/>
          </ac:cxnSpMkLst>
        </pc:cxnChg>
        <pc:cxnChg chg="add mod">
          <ac:chgData name="Justin Varghese" userId="dde4d00bfe840bf7" providerId="LiveId" clId="{FABB3B10-93FC-5B40-8E37-38494776F17B}" dt="2025-04-05T09:41:33.593" v="233" actId="1076"/>
          <ac:cxnSpMkLst>
            <pc:docMk/>
            <pc:sldMk cId="3001198255" sldId="374"/>
            <ac:cxnSpMk id="136" creationId="{CA5E782D-AA8E-4FE9-95B7-E4ECF2DFF2A6}"/>
          </ac:cxnSpMkLst>
        </pc:cxnChg>
        <pc:cxnChg chg="add mod">
          <ac:chgData name="Justin Varghese" userId="dde4d00bfe840bf7" providerId="LiveId" clId="{FABB3B10-93FC-5B40-8E37-38494776F17B}" dt="2025-04-05T09:41:30.244" v="232" actId="1076"/>
          <ac:cxnSpMkLst>
            <pc:docMk/>
            <pc:sldMk cId="3001198255" sldId="374"/>
            <ac:cxnSpMk id="139" creationId="{7C3F889A-269C-204B-0D5F-1F29F501F748}"/>
          </ac:cxnSpMkLst>
        </pc:cxnChg>
        <pc:cxnChg chg="add mod">
          <ac:chgData name="Justin Varghese" userId="dde4d00bfe840bf7" providerId="LiveId" clId="{FABB3B10-93FC-5B40-8E37-38494776F17B}" dt="2025-04-05T09:41:37.143" v="234" actId="1076"/>
          <ac:cxnSpMkLst>
            <pc:docMk/>
            <pc:sldMk cId="3001198255" sldId="374"/>
            <ac:cxnSpMk id="177" creationId="{AFE7E48E-2491-E9A5-D283-99D288E5BD0A}"/>
          </ac:cxnSpMkLst>
        </pc:cxnChg>
        <pc:cxnChg chg="add mod">
          <ac:chgData name="Justin Varghese" userId="dde4d00bfe840bf7" providerId="LiveId" clId="{FABB3B10-93FC-5B40-8E37-38494776F17B}" dt="2025-04-05T09:42:12.127" v="244" actId="1076"/>
          <ac:cxnSpMkLst>
            <pc:docMk/>
            <pc:sldMk cId="3001198255" sldId="374"/>
            <ac:cxnSpMk id="203" creationId="{101975BB-84BB-F01B-9AF5-8C48828AB3AB}"/>
          </ac:cxnSpMkLst>
        </pc:cxnChg>
        <pc:cxnChg chg="add mod">
          <ac:chgData name="Justin Varghese" userId="dde4d00bfe840bf7" providerId="LiveId" clId="{FABB3B10-93FC-5B40-8E37-38494776F17B}" dt="2025-04-05T09:42:21.427" v="247" actId="14100"/>
          <ac:cxnSpMkLst>
            <pc:docMk/>
            <pc:sldMk cId="3001198255" sldId="374"/>
            <ac:cxnSpMk id="209" creationId="{373F3C7A-400E-6614-F62E-CF913794913B}"/>
          </ac:cxnSpMkLst>
        </pc:cxnChg>
        <pc:cxnChg chg="add mod">
          <ac:chgData name="Justin Varghese" userId="dde4d00bfe840bf7" providerId="LiveId" clId="{FABB3B10-93FC-5B40-8E37-38494776F17B}" dt="2025-04-05T09:43:14.111" v="261" actId="1076"/>
          <ac:cxnSpMkLst>
            <pc:docMk/>
            <pc:sldMk cId="3001198255" sldId="374"/>
            <ac:cxnSpMk id="212" creationId="{F1FBD247-CEBF-086B-CDBC-62297C945524}"/>
          </ac:cxnSpMkLst>
        </pc:cxnChg>
        <pc:cxnChg chg="add mod">
          <ac:chgData name="Justin Varghese" userId="dde4d00bfe840bf7" providerId="LiveId" clId="{FABB3B10-93FC-5B40-8E37-38494776F17B}" dt="2025-04-05T09:50:37.581" v="283" actId="14100"/>
          <ac:cxnSpMkLst>
            <pc:docMk/>
            <pc:sldMk cId="3001198255" sldId="374"/>
            <ac:cxnSpMk id="221" creationId="{61A9826C-F32C-9179-E180-D09DCCDD2C66}"/>
          </ac:cxnSpMkLst>
        </pc:cxnChg>
        <pc:cxnChg chg="add mod">
          <ac:chgData name="Justin Varghese" userId="dde4d00bfe840bf7" providerId="LiveId" clId="{FABB3B10-93FC-5B40-8E37-38494776F17B}" dt="2025-04-05T09:53:24.682" v="292" actId="14100"/>
          <ac:cxnSpMkLst>
            <pc:docMk/>
            <pc:sldMk cId="3001198255" sldId="374"/>
            <ac:cxnSpMk id="224" creationId="{7314CFA9-6CBC-9654-0996-30E2B409E68E}"/>
          </ac:cxnSpMkLst>
        </pc:cxnChg>
      </pc:sldChg>
      <pc:sldChg chg="addSp delSp modSp mod">
        <pc:chgData name="Justin Varghese" userId="dde4d00bfe840bf7" providerId="LiveId" clId="{FABB3B10-93FC-5B40-8E37-38494776F17B}" dt="2025-04-05T10:12:17.314" v="417" actId="14100"/>
        <pc:sldMkLst>
          <pc:docMk/>
          <pc:sldMk cId="3771929812" sldId="379"/>
        </pc:sldMkLst>
        <pc:spChg chg="mod">
          <ac:chgData name="Justin Varghese" userId="dde4d00bfe840bf7" providerId="LiveId" clId="{FABB3B10-93FC-5B40-8E37-38494776F17B}" dt="2025-04-05T09:56:05.983" v="295" actId="207"/>
          <ac:spMkLst>
            <pc:docMk/>
            <pc:sldMk cId="3771929812" sldId="379"/>
            <ac:spMk id="5" creationId="{7C5D8E79-1850-2B37-BB10-8DD8FA9A564C}"/>
          </ac:spMkLst>
        </pc:spChg>
        <pc:spChg chg="add mod">
          <ac:chgData name="Justin Varghese" userId="dde4d00bfe840bf7" providerId="LiveId" clId="{FABB3B10-93FC-5B40-8E37-38494776F17B}" dt="2025-04-05T10:09:09.735" v="371" actId="1076"/>
          <ac:spMkLst>
            <pc:docMk/>
            <pc:sldMk cId="3771929812" sldId="379"/>
            <ac:spMk id="6" creationId="{A732CDE6-1E6D-E575-86E3-BBBBFE81D9D6}"/>
          </ac:spMkLst>
        </pc:spChg>
        <pc:spChg chg="mod">
          <ac:chgData name="Justin Varghese" userId="dde4d00bfe840bf7" providerId="LiveId" clId="{FABB3B10-93FC-5B40-8E37-38494776F17B}" dt="2025-04-05T10:00:59.136" v="353" actId="1076"/>
          <ac:spMkLst>
            <pc:docMk/>
            <pc:sldMk cId="3771929812" sldId="379"/>
            <ac:spMk id="24" creationId="{FD376175-54C0-49F8-1CEA-4B57B53472F1}"/>
          </ac:spMkLst>
        </pc:spChg>
        <pc:spChg chg="add del">
          <ac:chgData name="Justin Varghese" userId="dde4d00bfe840bf7" providerId="LiveId" clId="{FABB3B10-93FC-5B40-8E37-38494776F17B}" dt="2025-04-05T09:58:28.699" v="318" actId="22"/>
          <ac:spMkLst>
            <pc:docMk/>
            <pc:sldMk cId="3771929812" sldId="379"/>
            <ac:spMk id="32" creationId="{B79EF36F-C1C8-DB93-CBD4-15BC0E5A0E93}"/>
          </ac:spMkLst>
        </pc:spChg>
        <pc:spChg chg="add mod">
          <ac:chgData name="Justin Varghese" userId="dde4d00bfe840bf7" providerId="LiveId" clId="{FABB3B10-93FC-5B40-8E37-38494776F17B}" dt="2025-04-05T10:00:48.186" v="352" actId="1076"/>
          <ac:spMkLst>
            <pc:docMk/>
            <pc:sldMk cId="3771929812" sldId="379"/>
            <ac:spMk id="34" creationId="{FF468C9D-3817-578C-9945-90F092665ACC}"/>
          </ac:spMkLst>
        </pc:spChg>
        <pc:spChg chg="add mod">
          <ac:chgData name="Justin Varghese" userId="dde4d00bfe840bf7" providerId="LiveId" clId="{FABB3B10-93FC-5B40-8E37-38494776F17B}" dt="2025-04-05T09:59:45.435" v="342" actId="207"/>
          <ac:spMkLst>
            <pc:docMk/>
            <pc:sldMk cId="3771929812" sldId="379"/>
            <ac:spMk id="36" creationId="{D036CC85-4E69-D2F0-AEFA-D44010D439FB}"/>
          </ac:spMkLst>
        </pc:spChg>
        <pc:spChg chg="add mod">
          <ac:chgData name="Justin Varghese" userId="dde4d00bfe840bf7" providerId="LiveId" clId="{FABB3B10-93FC-5B40-8E37-38494776F17B}" dt="2025-04-05T10:00:12.803" v="349"/>
          <ac:spMkLst>
            <pc:docMk/>
            <pc:sldMk cId="3771929812" sldId="379"/>
            <ac:spMk id="50" creationId="{465C3673-07A3-82B6-C4A6-3B153B92EDB1}"/>
          </ac:spMkLst>
        </pc:spChg>
        <pc:spChg chg="add mod">
          <ac:chgData name="Justin Varghese" userId="dde4d00bfe840bf7" providerId="LiveId" clId="{FABB3B10-93FC-5B40-8E37-38494776F17B}" dt="2025-04-05T10:00:26.443" v="351"/>
          <ac:spMkLst>
            <pc:docMk/>
            <pc:sldMk cId="3771929812" sldId="379"/>
            <ac:spMk id="51" creationId="{1B39D67D-977A-F7D0-635D-F43BCD03CED5}"/>
          </ac:spMkLst>
        </pc:spChg>
        <pc:spChg chg="add mod">
          <ac:chgData name="Justin Varghese" userId="dde4d00bfe840bf7" providerId="LiveId" clId="{FABB3B10-93FC-5B40-8E37-38494776F17B}" dt="2025-04-05T10:00:19.169" v="350"/>
          <ac:spMkLst>
            <pc:docMk/>
            <pc:sldMk cId="3771929812" sldId="379"/>
            <ac:spMk id="52" creationId="{17EDBDF7-CBF0-A263-A998-61BFFCC32520}"/>
          </ac:spMkLst>
        </pc:spChg>
        <pc:spChg chg="add del">
          <ac:chgData name="Justin Varghese" userId="dde4d00bfe840bf7" providerId="LiveId" clId="{FABB3B10-93FC-5B40-8E37-38494776F17B}" dt="2025-04-05T10:02:11.580" v="355" actId="22"/>
          <ac:spMkLst>
            <pc:docMk/>
            <pc:sldMk cId="3771929812" sldId="379"/>
            <ac:spMk id="57" creationId="{5A9F288A-D039-E08C-7C90-B93D694A056F}"/>
          </ac:spMkLst>
        </pc:spChg>
        <pc:spChg chg="add mod">
          <ac:chgData name="Justin Varghese" userId="dde4d00bfe840bf7" providerId="LiveId" clId="{FABB3B10-93FC-5B40-8E37-38494776F17B}" dt="2025-04-05T10:09:35.197" v="376" actId="1076"/>
          <ac:spMkLst>
            <pc:docMk/>
            <pc:sldMk cId="3771929812" sldId="379"/>
            <ac:spMk id="59" creationId="{81874DC4-FDED-C771-EEFE-D71C19435F4E}"/>
          </ac:spMkLst>
        </pc:spChg>
        <pc:spChg chg="add del">
          <ac:chgData name="Justin Varghese" userId="dde4d00bfe840bf7" providerId="LiveId" clId="{FABB3B10-93FC-5B40-8E37-38494776F17B}" dt="2025-04-05T10:02:57.626" v="363" actId="22"/>
          <ac:spMkLst>
            <pc:docMk/>
            <pc:sldMk cId="3771929812" sldId="379"/>
            <ac:spMk id="61" creationId="{4EDF706B-8185-9729-589B-54129DEC3D4F}"/>
          </ac:spMkLst>
        </pc:spChg>
        <pc:spChg chg="add del mod">
          <ac:chgData name="Justin Varghese" userId="dde4d00bfe840bf7" providerId="LiveId" clId="{FABB3B10-93FC-5B40-8E37-38494776F17B}" dt="2025-04-05T10:11:36.305" v="411" actId="478"/>
          <ac:spMkLst>
            <pc:docMk/>
            <pc:sldMk cId="3771929812" sldId="379"/>
            <ac:spMk id="62" creationId="{71BEEA78-CC98-4854-7227-C4569DA806EA}"/>
          </ac:spMkLst>
        </pc:spChg>
        <pc:spChg chg="add mod">
          <ac:chgData name="Justin Varghese" userId="dde4d00bfe840bf7" providerId="LiveId" clId="{FABB3B10-93FC-5B40-8E37-38494776F17B}" dt="2025-04-05T10:09:41.359" v="379" actId="1076"/>
          <ac:spMkLst>
            <pc:docMk/>
            <pc:sldMk cId="3771929812" sldId="379"/>
            <ac:spMk id="70" creationId="{D7B0F3F3-5830-EF90-E895-683C0509DD31}"/>
          </ac:spMkLst>
        </pc:spChg>
        <pc:spChg chg="add mod">
          <ac:chgData name="Justin Varghese" userId="dde4d00bfe840bf7" providerId="LiveId" clId="{FABB3B10-93FC-5B40-8E37-38494776F17B}" dt="2025-04-05T10:09:43.855" v="380"/>
          <ac:spMkLst>
            <pc:docMk/>
            <pc:sldMk cId="3771929812" sldId="379"/>
            <ac:spMk id="71" creationId="{5E6DD339-3D03-A454-660C-ECE91A61A20A}"/>
          </ac:spMkLst>
        </pc:spChg>
        <pc:spChg chg="add mod">
          <ac:chgData name="Justin Varghese" userId="dde4d00bfe840bf7" providerId="LiveId" clId="{FABB3B10-93FC-5B40-8E37-38494776F17B}" dt="2025-04-05T10:11:04.946" v="403" actId="1076"/>
          <ac:spMkLst>
            <pc:docMk/>
            <pc:sldMk cId="3771929812" sldId="379"/>
            <ac:spMk id="72" creationId="{E03A8CDD-DD49-DD80-BEF2-7D49E6FE5A3E}"/>
          </ac:spMkLst>
        </pc:spChg>
        <pc:spChg chg="add del">
          <ac:chgData name="Justin Varghese" userId="dde4d00bfe840bf7" providerId="LiveId" clId="{FABB3B10-93FC-5B40-8E37-38494776F17B}" dt="2025-04-05T10:10:13.048" v="386" actId="22"/>
          <ac:spMkLst>
            <pc:docMk/>
            <pc:sldMk cId="3771929812" sldId="379"/>
            <ac:spMk id="74" creationId="{798FE8B4-82B5-F14D-158E-49177B6EE652}"/>
          </ac:spMkLst>
        </pc:spChg>
        <pc:spChg chg="add del">
          <ac:chgData name="Justin Varghese" userId="dde4d00bfe840bf7" providerId="LiveId" clId="{FABB3B10-93FC-5B40-8E37-38494776F17B}" dt="2025-04-05T10:10:16.323" v="388" actId="22"/>
          <ac:spMkLst>
            <pc:docMk/>
            <pc:sldMk cId="3771929812" sldId="379"/>
            <ac:spMk id="76" creationId="{EFCE7C12-ADC7-EBD4-80AB-E74BD58766FB}"/>
          </ac:spMkLst>
        </pc:spChg>
        <pc:spChg chg="add mod">
          <ac:chgData name="Justin Varghese" userId="dde4d00bfe840bf7" providerId="LiveId" clId="{FABB3B10-93FC-5B40-8E37-38494776F17B}" dt="2025-04-05T10:10:56.880" v="401" actId="1076"/>
          <ac:spMkLst>
            <pc:docMk/>
            <pc:sldMk cId="3771929812" sldId="379"/>
            <ac:spMk id="82" creationId="{C086DE68-6946-7020-6F76-C43CA036EBFE}"/>
          </ac:spMkLst>
        </pc:spChg>
        <pc:spChg chg="add mod">
          <ac:chgData name="Justin Varghese" userId="dde4d00bfe840bf7" providerId="LiveId" clId="{FABB3B10-93FC-5B40-8E37-38494776F17B}" dt="2025-04-05T10:11:45.622" v="414" actId="1076"/>
          <ac:spMkLst>
            <pc:docMk/>
            <pc:sldMk cId="3771929812" sldId="379"/>
            <ac:spMk id="95" creationId="{EA8F5676-B725-763F-B319-A69C83BE5173}"/>
          </ac:spMkLst>
        </pc:spChg>
        <pc:spChg chg="mod">
          <ac:chgData name="Justin Varghese" userId="dde4d00bfe840bf7" providerId="LiveId" clId="{FABB3B10-93FC-5B40-8E37-38494776F17B}" dt="2025-04-05T09:58:03.318" v="315" actId="1076"/>
          <ac:spMkLst>
            <pc:docMk/>
            <pc:sldMk cId="3771929812" sldId="379"/>
            <ac:spMk id="117" creationId="{8B69D237-7646-5CCB-B54B-3A514983CA81}"/>
          </ac:spMkLst>
        </pc:spChg>
        <pc:cxnChg chg="add del mod">
          <ac:chgData name="Justin Varghese" userId="dde4d00bfe840bf7" providerId="LiveId" clId="{FABB3B10-93FC-5B40-8E37-38494776F17B}" dt="2025-04-05T09:56:36.574" v="301" actId="21"/>
          <ac:cxnSpMkLst>
            <pc:docMk/>
            <pc:sldMk cId="3771929812" sldId="379"/>
            <ac:cxnSpMk id="2" creationId="{AE9F8517-1AD4-BE60-29F3-FC204A408F8C}"/>
          </ac:cxnSpMkLst>
        </pc:cxnChg>
        <pc:cxnChg chg="add mod">
          <ac:chgData name="Justin Varghese" userId="dde4d00bfe840bf7" providerId="LiveId" clId="{FABB3B10-93FC-5B40-8E37-38494776F17B}" dt="2025-04-05T10:09:09.735" v="371" actId="1076"/>
          <ac:cxnSpMkLst>
            <pc:docMk/>
            <pc:sldMk cId="3771929812" sldId="379"/>
            <ac:cxnSpMk id="8" creationId="{0B7FFC69-FE4A-3A04-CEF6-4916449F6A31}"/>
          </ac:cxnSpMkLst>
        </pc:cxnChg>
        <pc:cxnChg chg="add mod">
          <ac:chgData name="Justin Varghese" userId="dde4d00bfe840bf7" providerId="LiveId" clId="{FABB3B10-93FC-5B40-8E37-38494776F17B}" dt="2025-04-05T09:58:03.318" v="315" actId="1076"/>
          <ac:cxnSpMkLst>
            <pc:docMk/>
            <pc:sldMk cId="3771929812" sldId="379"/>
            <ac:cxnSpMk id="14" creationId="{3B0ABD47-72B4-E0BF-25D1-580F222EA35A}"/>
          </ac:cxnSpMkLst>
        </pc:cxnChg>
        <pc:cxnChg chg="add mod">
          <ac:chgData name="Justin Varghese" userId="dde4d00bfe840bf7" providerId="LiveId" clId="{FABB3B10-93FC-5B40-8E37-38494776F17B}" dt="2025-04-05T09:59:06.718" v="336" actId="14100"/>
          <ac:cxnSpMkLst>
            <pc:docMk/>
            <pc:sldMk cId="3771929812" sldId="379"/>
            <ac:cxnSpMk id="37" creationId="{38DA3B30-6F11-C937-1E36-243F8AB4B60A}"/>
          </ac:cxnSpMkLst>
        </pc:cxnChg>
        <pc:cxnChg chg="add mod">
          <ac:chgData name="Justin Varghese" userId="dde4d00bfe840bf7" providerId="LiveId" clId="{FABB3B10-93FC-5B40-8E37-38494776F17B}" dt="2025-04-05T10:00:59.136" v="353" actId="1076"/>
          <ac:cxnSpMkLst>
            <pc:docMk/>
            <pc:sldMk cId="3771929812" sldId="379"/>
            <ac:cxnSpMk id="39" creationId="{161B03FC-DB61-CE38-67AC-B331671D9171}"/>
          </ac:cxnSpMkLst>
        </pc:cxnChg>
        <pc:cxnChg chg="add mod">
          <ac:chgData name="Justin Varghese" userId="dde4d00bfe840bf7" providerId="LiveId" clId="{FABB3B10-93FC-5B40-8E37-38494776F17B}" dt="2025-04-05T10:00:48.186" v="352" actId="1076"/>
          <ac:cxnSpMkLst>
            <pc:docMk/>
            <pc:sldMk cId="3771929812" sldId="379"/>
            <ac:cxnSpMk id="41" creationId="{CF8C2194-DA31-0D20-287C-A46648C5154B}"/>
          </ac:cxnSpMkLst>
        </pc:cxnChg>
        <pc:cxnChg chg="add mod">
          <ac:chgData name="Justin Varghese" userId="dde4d00bfe840bf7" providerId="LiveId" clId="{FABB3B10-93FC-5B40-8E37-38494776F17B}" dt="2025-04-05T10:11:36.305" v="411" actId="478"/>
          <ac:cxnSpMkLst>
            <pc:docMk/>
            <pc:sldMk cId="3771929812" sldId="379"/>
            <ac:cxnSpMk id="65" creationId="{A82A22D8-4B39-AF22-826A-125840770084}"/>
          </ac:cxnSpMkLst>
        </pc:cxnChg>
        <pc:cxnChg chg="add mod">
          <ac:chgData name="Justin Varghese" userId="dde4d00bfe840bf7" providerId="LiveId" clId="{FABB3B10-93FC-5B40-8E37-38494776F17B}" dt="2025-04-05T10:10:56.880" v="401" actId="1076"/>
          <ac:cxnSpMkLst>
            <pc:docMk/>
            <pc:sldMk cId="3771929812" sldId="379"/>
            <ac:cxnSpMk id="83" creationId="{B8E5A0D9-0CD7-2B41-EBA9-1422A506B4AD}"/>
          </ac:cxnSpMkLst>
        </pc:cxnChg>
        <pc:cxnChg chg="add mod">
          <ac:chgData name="Justin Varghese" userId="dde4d00bfe840bf7" providerId="LiveId" clId="{FABB3B10-93FC-5B40-8E37-38494776F17B}" dt="2025-04-05T10:11:12.172" v="406" actId="14100"/>
          <ac:cxnSpMkLst>
            <pc:docMk/>
            <pc:sldMk cId="3771929812" sldId="379"/>
            <ac:cxnSpMk id="92" creationId="{3FA162E8-455D-C6D9-5FCB-20895EC3A017}"/>
          </ac:cxnSpMkLst>
        </pc:cxnChg>
        <pc:cxnChg chg="add mod">
          <ac:chgData name="Justin Varghese" userId="dde4d00bfe840bf7" providerId="LiveId" clId="{FABB3B10-93FC-5B40-8E37-38494776F17B}" dt="2025-04-05T10:12:17.314" v="417" actId="14100"/>
          <ac:cxnSpMkLst>
            <pc:docMk/>
            <pc:sldMk cId="3771929812" sldId="379"/>
            <ac:cxnSpMk id="96" creationId="{E31816B3-C8FA-5CED-577C-211EE2255584}"/>
          </ac:cxnSpMkLst>
        </pc:cxnChg>
      </pc:sldChg>
      <pc:sldChg chg="modSp add mod setBg modShow">
        <pc:chgData name="Justin Varghese" userId="dde4d00bfe840bf7" providerId="LiveId" clId="{FABB3B10-93FC-5B40-8E37-38494776F17B}" dt="2025-04-05T10:13:38.681" v="418" actId="729"/>
        <pc:sldMkLst>
          <pc:docMk/>
          <pc:sldMk cId="2050694809" sldId="380"/>
        </pc:sldMkLst>
        <pc:spChg chg="mod">
          <ac:chgData name="Justin Varghese" userId="dde4d00bfe840bf7" providerId="LiveId" clId="{FABB3B10-93FC-5B40-8E37-38494776F17B}" dt="2025-04-05T10:09:57.630" v="383" actId="1076"/>
          <ac:spMkLst>
            <pc:docMk/>
            <pc:sldMk cId="2050694809" sldId="380"/>
            <ac:spMk id="128" creationId="{2D7816A2-18BF-7893-2466-2A46AFE6E571}"/>
          </ac:spMkLst>
        </pc:spChg>
        <pc:cxnChg chg="mod">
          <ac:chgData name="Justin Varghese" userId="dde4d00bfe840bf7" providerId="LiveId" clId="{FABB3B10-93FC-5B40-8E37-38494776F17B}" dt="2025-04-05T10:09:57.630" v="383" actId="1076"/>
          <ac:cxnSpMkLst>
            <pc:docMk/>
            <pc:sldMk cId="2050694809" sldId="380"/>
            <ac:cxnSpMk id="129" creationId="{28595FCB-6ADB-095E-C4F9-2EF16FD8C785}"/>
          </ac:cxnSpMkLst>
        </pc:cxnChg>
      </pc:sldChg>
      <pc:sldChg chg="addSp delSp modSp add mod">
        <pc:chgData name="Justin Varghese" userId="dde4d00bfe840bf7" providerId="LiveId" clId="{FABB3B10-93FC-5B40-8E37-38494776F17B}" dt="2025-04-05T10:29:44.722" v="520" actId="1076"/>
        <pc:sldMkLst>
          <pc:docMk/>
          <pc:sldMk cId="2610989496" sldId="382"/>
        </pc:sldMkLst>
        <pc:spChg chg="mod">
          <ac:chgData name="Justin Varghese" userId="dde4d00bfe840bf7" providerId="LiveId" clId="{FABB3B10-93FC-5B40-8E37-38494776F17B}" dt="2025-04-05T10:13:55.278" v="425" actId="20577"/>
          <ac:spMkLst>
            <pc:docMk/>
            <pc:sldMk cId="2610989496" sldId="382"/>
            <ac:spMk id="3" creationId="{D4A71B75-B5B4-7634-D537-6C93D473DB10}"/>
          </ac:spMkLst>
        </pc:spChg>
        <pc:spChg chg="mod">
          <ac:chgData name="Justin Varghese" userId="dde4d00bfe840bf7" providerId="LiveId" clId="{FABB3B10-93FC-5B40-8E37-38494776F17B}" dt="2025-04-05T10:14:58.936" v="431" actId="255"/>
          <ac:spMkLst>
            <pc:docMk/>
            <pc:sldMk cId="2610989496" sldId="382"/>
            <ac:spMk id="5" creationId="{B8D20C6E-0833-954C-A874-BAE80FB1C6E0}"/>
          </ac:spMkLst>
        </pc:spChg>
        <pc:spChg chg="mod">
          <ac:chgData name="Justin Varghese" userId="dde4d00bfe840bf7" providerId="LiveId" clId="{FABB3B10-93FC-5B40-8E37-38494776F17B}" dt="2025-04-05T10:21:22.783" v="453"/>
          <ac:spMkLst>
            <pc:docMk/>
            <pc:sldMk cId="2610989496" sldId="382"/>
            <ac:spMk id="6" creationId="{CA70EAC0-F211-7F06-9BCF-7D7FC1A102D9}"/>
          </ac:spMkLst>
        </pc:spChg>
        <pc:spChg chg="mod">
          <ac:chgData name="Justin Varghese" userId="dde4d00bfe840bf7" providerId="LiveId" clId="{FABB3B10-93FC-5B40-8E37-38494776F17B}" dt="2025-04-05T10:14:36.861" v="429" actId="14100"/>
          <ac:spMkLst>
            <pc:docMk/>
            <pc:sldMk cId="2610989496" sldId="382"/>
            <ac:spMk id="11" creationId="{D6DFD8A4-038E-0F7B-D2E3-FCFDFE4E2B34}"/>
          </ac:spMkLst>
        </pc:spChg>
        <pc:spChg chg="add mod">
          <ac:chgData name="Justin Varghese" userId="dde4d00bfe840bf7" providerId="LiveId" clId="{FABB3B10-93FC-5B40-8E37-38494776F17B}" dt="2025-04-05T10:24:05.336" v="473" actId="1076"/>
          <ac:spMkLst>
            <pc:docMk/>
            <pc:sldMk cId="2610989496" sldId="382"/>
            <ac:spMk id="13" creationId="{AAA0EA72-8AD3-E52B-4671-DC84641F2CE8}"/>
          </ac:spMkLst>
        </pc:spChg>
        <pc:spChg chg="add mod">
          <ac:chgData name="Justin Varghese" userId="dde4d00bfe840bf7" providerId="LiveId" clId="{FABB3B10-93FC-5B40-8E37-38494776F17B}" dt="2025-04-05T10:24:52.947" v="487" actId="20577"/>
          <ac:spMkLst>
            <pc:docMk/>
            <pc:sldMk cId="2610989496" sldId="382"/>
            <ac:spMk id="18" creationId="{411F05F6-0EAE-581F-3BCE-191E944212E1}"/>
          </ac:spMkLst>
        </pc:spChg>
        <pc:spChg chg="del">
          <ac:chgData name="Justin Varghese" userId="dde4d00bfe840bf7" providerId="LiveId" clId="{FABB3B10-93FC-5B40-8E37-38494776F17B}" dt="2025-04-05T10:16:00.291" v="436" actId="478"/>
          <ac:spMkLst>
            <pc:docMk/>
            <pc:sldMk cId="2610989496" sldId="382"/>
            <ac:spMk id="24" creationId="{6D19A888-C123-92F9-ED72-38B3FF432AB4}"/>
          </ac:spMkLst>
        </pc:spChg>
        <pc:spChg chg="del">
          <ac:chgData name="Justin Varghese" userId="dde4d00bfe840bf7" providerId="LiveId" clId="{FABB3B10-93FC-5B40-8E37-38494776F17B}" dt="2025-04-05T10:16:00.291" v="436" actId="478"/>
          <ac:spMkLst>
            <pc:docMk/>
            <pc:sldMk cId="2610989496" sldId="382"/>
            <ac:spMk id="34" creationId="{DD6B4AAB-4B5B-D0AD-82A5-4E861D6B1DEE}"/>
          </ac:spMkLst>
        </pc:spChg>
        <pc:spChg chg="del">
          <ac:chgData name="Justin Varghese" userId="dde4d00bfe840bf7" providerId="LiveId" clId="{FABB3B10-93FC-5B40-8E37-38494776F17B}" dt="2025-04-05T10:16:00.291" v="436" actId="478"/>
          <ac:spMkLst>
            <pc:docMk/>
            <pc:sldMk cId="2610989496" sldId="382"/>
            <ac:spMk id="36" creationId="{F1D122A3-C663-FE9C-276E-CCE837C205B2}"/>
          </ac:spMkLst>
        </pc:spChg>
        <pc:spChg chg="mod">
          <ac:chgData name="Justin Varghese" userId="dde4d00bfe840bf7" providerId="LiveId" clId="{FABB3B10-93FC-5B40-8E37-38494776F17B}" dt="2025-04-05T10:16:20.228" v="442" actId="255"/>
          <ac:spMkLst>
            <pc:docMk/>
            <pc:sldMk cId="2610989496" sldId="382"/>
            <ac:spMk id="50" creationId="{711A326B-287D-C094-3071-2CF3C4898D08}"/>
          </ac:spMkLst>
        </pc:spChg>
        <pc:spChg chg="del">
          <ac:chgData name="Justin Varghese" userId="dde4d00bfe840bf7" providerId="LiveId" clId="{FABB3B10-93FC-5B40-8E37-38494776F17B}" dt="2025-04-05T10:17:31.635" v="446" actId="478"/>
          <ac:spMkLst>
            <pc:docMk/>
            <pc:sldMk cId="2610989496" sldId="382"/>
            <ac:spMk id="51" creationId="{3A890CF1-425F-53F7-5915-5322C79AEB59}"/>
          </ac:spMkLst>
        </pc:spChg>
        <pc:spChg chg="del">
          <ac:chgData name="Justin Varghese" userId="dde4d00bfe840bf7" providerId="LiveId" clId="{FABB3B10-93FC-5B40-8E37-38494776F17B}" dt="2025-04-05T10:17:31.635" v="446" actId="478"/>
          <ac:spMkLst>
            <pc:docMk/>
            <pc:sldMk cId="2610989496" sldId="382"/>
            <ac:spMk id="52" creationId="{89633938-CC37-2C05-6434-C33EDEBAC2D5}"/>
          </ac:spMkLst>
        </pc:spChg>
        <pc:spChg chg="mod">
          <ac:chgData name="Justin Varghese" userId="dde4d00bfe840bf7" providerId="LiveId" clId="{FABB3B10-93FC-5B40-8E37-38494776F17B}" dt="2025-04-05T10:27:40.975" v="496" actId="255"/>
          <ac:spMkLst>
            <pc:docMk/>
            <pc:sldMk cId="2610989496" sldId="382"/>
            <ac:spMk id="56" creationId="{0E144CEC-5F9B-89A8-65E9-65D3DB8E32A4}"/>
          </ac:spMkLst>
        </pc:spChg>
        <pc:spChg chg="mod">
          <ac:chgData name="Justin Varghese" userId="dde4d00bfe840bf7" providerId="LiveId" clId="{FABB3B10-93FC-5B40-8E37-38494776F17B}" dt="2025-04-05T10:27:58.376" v="504" actId="255"/>
          <ac:spMkLst>
            <pc:docMk/>
            <pc:sldMk cId="2610989496" sldId="382"/>
            <ac:spMk id="58" creationId="{8605693D-F9F3-9E6A-C0F3-045D43F5B556}"/>
          </ac:spMkLst>
        </pc:spChg>
        <pc:spChg chg="mod">
          <ac:chgData name="Justin Varghese" userId="dde4d00bfe840bf7" providerId="LiveId" clId="{FABB3B10-93FC-5B40-8E37-38494776F17B}" dt="2025-04-05T10:21:41.083" v="455" actId="255"/>
          <ac:spMkLst>
            <pc:docMk/>
            <pc:sldMk cId="2610989496" sldId="382"/>
            <ac:spMk id="59" creationId="{BFE2EA89-CDE4-B3C7-1254-304BBD0A405D}"/>
          </ac:spMkLst>
        </pc:spChg>
        <pc:spChg chg="del mod">
          <ac:chgData name="Justin Varghese" userId="dde4d00bfe840bf7" providerId="LiveId" clId="{FABB3B10-93FC-5B40-8E37-38494776F17B}" dt="2025-04-05T10:20:34.906" v="450" actId="478"/>
          <ac:spMkLst>
            <pc:docMk/>
            <pc:sldMk cId="2610989496" sldId="382"/>
            <ac:spMk id="72" creationId="{B6B8406C-9472-BE9A-3A03-F64816CF525F}"/>
          </ac:spMkLst>
        </pc:spChg>
        <pc:spChg chg="mod">
          <ac:chgData name="Justin Varghese" userId="dde4d00bfe840bf7" providerId="LiveId" clId="{FABB3B10-93FC-5B40-8E37-38494776F17B}" dt="2025-04-05T10:28:35.964" v="509" actId="255"/>
          <ac:spMkLst>
            <pc:docMk/>
            <pc:sldMk cId="2610989496" sldId="382"/>
            <ac:spMk id="78" creationId="{C428057F-84A8-8CF4-227B-1A2BC7F32CA9}"/>
          </ac:spMkLst>
        </pc:spChg>
        <pc:spChg chg="mod">
          <ac:chgData name="Justin Varghese" userId="dde4d00bfe840bf7" providerId="LiveId" clId="{FABB3B10-93FC-5B40-8E37-38494776F17B}" dt="2025-04-05T10:28:11.690" v="507" actId="255"/>
          <ac:spMkLst>
            <pc:docMk/>
            <pc:sldMk cId="2610989496" sldId="382"/>
            <ac:spMk id="79" creationId="{42A42622-893A-B122-B76E-0CAF2765DFF1}"/>
          </ac:spMkLst>
        </pc:spChg>
        <pc:spChg chg="mod">
          <ac:chgData name="Justin Varghese" userId="dde4d00bfe840bf7" providerId="LiveId" clId="{FABB3B10-93FC-5B40-8E37-38494776F17B}" dt="2025-04-05T10:23:25.570" v="467" actId="1036"/>
          <ac:spMkLst>
            <pc:docMk/>
            <pc:sldMk cId="2610989496" sldId="382"/>
            <ac:spMk id="82" creationId="{11DDECE5-E8AE-E3BA-2D07-909B45394018}"/>
          </ac:spMkLst>
        </pc:spChg>
        <pc:spChg chg="mod">
          <ac:chgData name="Justin Varghese" userId="dde4d00bfe840bf7" providerId="LiveId" clId="{FABB3B10-93FC-5B40-8E37-38494776F17B}" dt="2025-04-05T10:28:49.601" v="511" actId="255"/>
          <ac:spMkLst>
            <pc:docMk/>
            <pc:sldMk cId="2610989496" sldId="382"/>
            <ac:spMk id="84" creationId="{79A3FD5D-E8CD-7F0C-6A13-407AEFC2B133}"/>
          </ac:spMkLst>
        </pc:spChg>
        <pc:spChg chg="mod">
          <ac:chgData name="Justin Varghese" userId="dde4d00bfe840bf7" providerId="LiveId" clId="{FABB3B10-93FC-5B40-8E37-38494776F17B}" dt="2025-04-05T10:29:03.805" v="514" actId="255"/>
          <ac:spMkLst>
            <pc:docMk/>
            <pc:sldMk cId="2610989496" sldId="382"/>
            <ac:spMk id="85" creationId="{AD918EA3-5776-E545-FA93-407819D2BB78}"/>
          </ac:spMkLst>
        </pc:spChg>
        <pc:spChg chg="mod">
          <ac:chgData name="Justin Varghese" userId="dde4d00bfe840bf7" providerId="LiveId" clId="{FABB3B10-93FC-5B40-8E37-38494776F17B}" dt="2025-04-05T10:24:45.056" v="477" actId="1076"/>
          <ac:spMkLst>
            <pc:docMk/>
            <pc:sldMk cId="2610989496" sldId="382"/>
            <ac:spMk id="95" creationId="{7FCB051D-B581-BE53-9394-1DCB1D77AC18}"/>
          </ac:spMkLst>
        </pc:spChg>
        <pc:spChg chg="mod">
          <ac:chgData name="Justin Varghese" userId="dde4d00bfe840bf7" providerId="LiveId" clId="{FABB3B10-93FC-5B40-8E37-38494776F17B}" dt="2025-04-05T10:29:32.415" v="519" actId="255"/>
          <ac:spMkLst>
            <pc:docMk/>
            <pc:sldMk cId="2610989496" sldId="382"/>
            <ac:spMk id="104" creationId="{80A14DD6-7500-3AE6-57A6-160F22BCC24B}"/>
          </ac:spMkLst>
        </pc:spChg>
        <pc:spChg chg="mod">
          <ac:chgData name="Justin Varghese" userId="dde4d00bfe840bf7" providerId="LiveId" clId="{FABB3B10-93FC-5B40-8E37-38494776F17B}" dt="2025-04-05T10:29:16.976" v="517" actId="255"/>
          <ac:spMkLst>
            <pc:docMk/>
            <pc:sldMk cId="2610989496" sldId="382"/>
            <ac:spMk id="105" creationId="{536E3B66-BC29-B14B-36A7-CD1331316B84}"/>
          </ac:spMkLst>
        </pc:spChg>
        <pc:spChg chg="mod">
          <ac:chgData name="Justin Varghese" userId="dde4d00bfe840bf7" providerId="LiveId" clId="{FABB3B10-93FC-5B40-8E37-38494776F17B}" dt="2025-04-05T10:29:44.722" v="520" actId="1076"/>
          <ac:spMkLst>
            <pc:docMk/>
            <pc:sldMk cId="2610989496" sldId="382"/>
            <ac:spMk id="117" creationId="{C11B6EA8-2E7E-E9C5-182B-EF187432877D}"/>
          </ac:spMkLst>
        </pc:spChg>
        <pc:cxnChg chg="mod">
          <ac:chgData name="Justin Varghese" userId="dde4d00bfe840bf7" providerId="LiveId" clId="{FABB3B10-93FC-5B40-8E37-38494776F17B}" dt="2025-04-05T10:29:44.722" v="520" actId="1076"/>
          <ac:cxnSpMkLst>
            <pc:docMk/>
            <pc:sldMk cId="2610989496" sldId="382"/>
            <ac:cxnSpMk id="14" creationId="{B20D105D-ED31-34D7-54A4-76A4C7F3567A}"/>
          </ac:cxnSpMkLst>
        </pc:cxnChg>
        <pc:cxnChg chg="add mod">
          <ac:chgData name="Justin Varghese" userId="dde4d00bfe840bf7" providerId="LiveId" clId="{FABB3B10-93FC-5B40-8E37-38494776F17B}" dt="2025-04-05T10:25:04.550" v="491" actId="14100"/>
          <ac:cxnSpMkLst>
            <pc:docMk/>
            <pc:sldMk cId="2610989496" sldId="382"/>
            <ac:cxnSpMk id="19" creationId="{3F97C718-E39B-9725-555A-E378E743E674}"/>
          </ac:cxnSpMkLst>
        </pc:cxnChg>
        <pc:cxnChg chg="add mod">
          <ac:chgData name="Justin Varghese" userId="dde4d00bfe840bf7" providerId="LiveId" clId="{FABB3B10-93FC-5B40-8E37-38494776F17B}" dt="2025-04-05T10:25:11.535" v="494" actId="14100"/>
          <ac:cxnSpMkLst>
            <pc:docMk/>
            <pc:sldMk cId="2610989496" sldId="382"/>
            <ac:cxnSpMk id="22" creationId="{BE69CAB4-59A6-74E7-FE30-8DDAF1F64298}"/>
          </ac:cxnSpMkLst>
        </pc:cxnChg>
        <pc:cxnChg chg="mod">
          <ac:chgData name="Justin Varghese" userId="dde4d00bfe840bf7" providerId="LiveId" clId="{FABB3B10-93FC-5B40-8E37-38494776F17B}" dt="2025-04-05T10:14:36.861" v="429" actId="14100"/>
          <ac:cxnSpMkLst>
            <pc:docMk/>
            <pc:sldMk cId="2610989496" sldId="382"/>
            <ac:cxnSpMk id="26" creationId="{25927667-0320-930D-D114-7480C41BCF48}"/>
          </ac:cxnSpMkLst>
        </pc:cxnChg>
        <pc:cxnChg chg="mod">
          <ac:chgData name="Justin Varghese" userId="dde4d00bfe840bf7" providerId="LiveId" clId="{FABB3B10-93FC-5B40-8E37-38494776F17B}" dt="2025-04-05T10:14:36.861" v="429" actId="14100"/>
          <ac:cxnSpMkLst>
            <pc:docMk/>
            <pc:sldMk cId="2610989496" sldId="382"/>
            <ac:cxnSpMk id="28" creationId="{23EC505F-E892-A4F6-B684-1B9017F2F84B}"/>
          </ac:cxnSpMkLst>
        </pc:cxnChg>
        <pc:cxnChg chg="del mod">
          <ac:chgData name="Justin Varghese" userId="dde4d00bfe840bf7" providerId="LiveId" clId="{FABB3B10-93FC-5B40-8E37-38494776F17B}" dt="2025-04-05T10:16:00.291" v="436" actId="478"/>
          <ac:cxnSpMkLst>
            <pc:docMk/>
            <pc:sldMk cId="2610989496" sldId="382"/>
            <ac:cxnSpMk id="37" creationId="{D7A99F10-F059-2CEC-60A5-CC8C79A5FB90}"/>
          </ac:cxnSpMkLst>
        </pc:cxnChg>
        <pc:cxnChg chg="del mod">
          <ac:chgData name="Justin Varghese" userId="dde4d00bfe840bf7" providerId="LiveId" clId="{FABB3B10-93FC-5B40-8E37-38494776F17B}" dt="2025-04-05T10:16:04.199" v="438" actId="478"/>
          <ac:cxnSpMkLst>
            <pc:docMk/>
            <pc:sldMk cId="2610989496" sldId="382"/>
            <ac:cxnSpMk id="39" creationId="{77D7F996-9659-CC2D-C85A-2FD5FA6CAF5A}"/>
          </ac:cxnSpMkLst>
        </pc:cxnChg>
        <pc:cxnChg chg="del mod">
          <ac:chgData name="Justin Varghese" userId="dde4d00bfe840bf7" providerId="LiveId" clId="{FABB3B10-93FC-5B40-8E37-38494776F17B}" dt="2025-04-05T10:16:02.115" v="437" actId="478"/>
          <ac:cxnSpMkLst>
            <pc:docMk/>
            <pc:sldMk cId="2610989496" sldId="382"/>
            <ac:cxnSpMk id="41" creationId="{21AE6FE1-339F-6AF8-74FB-FED32063A0BF}"/>
          </ac:cxnSpMkLst>
        </pc:cxnChg>
        <pc:cxnChg chg="del mod">
          <ac:chgData name="Justin Varghese" userId="dde4d00bfe840bf7" providerId="LiveId" clId="{FABB3B10-93FC-5B40-8E37-38494776F17B}" dt="2025-04-05T10:22:10.729" v="460" actId="478"/>
          <ac:cxnSpMkLst>
            <pc:docMk/>
            <pc:sldMk cId="2610989496" sldId="382"/>
            <ac:cxnSpMk id="65" creationId="{3A77972D-4355-CF5A-CC76-016E9685653F}"/>
          </ac:cxnSpMkLst>
        </pc:cxnChg>
        <pc:cxnChg chg="del mod">
          <ac:chgData name="Justin Varghese" userId="dde4d00bfe840bf7" providerId="LiveId" clId="{FABB3B10-93FC-5B40-8E37-38494776F17B}" dt="2025-04-05T10:22:10.729" v="460" actId="478"/>
          <ac:cxnSpMkLst>
            <pc:docMk/>
            <pc:sldMk cId="2610989496" sldId="382"/>
            <ac:cxnSpMk id="83" creationId="{42F974D7-3AFF-2EFA-0B96-9B64090924BC}"/>
          </ac:cxnSpMkLst>
        </pc:cxnChg>
        <pc:cxnChg chg="mod">
          <ac:chgData name="Justin Varghese" userId="dde4d00bfe840bf7" providerId="LiveId" clId="{FABB3B10-93FC-5B40-8E37-38494776F17B}" dt="2025-04-05T10:24:05.336" v="473" actId="1076"/>
          <ac:cxnSpMkLst>
            <pc:docMk/>
            <pc:sldMk cId="2610989496" sldId="382"/>
            <ac:cxnSpMk id="92" creationId="{50341DB5-9962-F5D4-6112-289C06FB2EEE}"/>
          </ac:cxnSpMkLst>
        </pc:cxnChg>
        <pc:cxnChg chg="mod">
          <ac:chgData name="Justin Varghese" userId="dde4d00bfe840bf7" providerId="LiveId" clId="{FABB3B10-93FC-5B40-8E37-38494776F17B}" dt="2025-04-05T10:17:23.137" v="444" actId="1076"/>
          <ac:cxnSpMkLst>
            <pc:docMk/>
            <pc:sldMk cId="2610989496" sldId="382"/>
            <ac:cxnSpMk id="96" creationId="{81504851-3546-53D0-E2C4-5C9372138982}"/>
          </ac:cxnSpMkLst>
        </pc:cxnChg>
      </pc:sldChg>
      <pc:sldChg chg="modSp add mod">
        <pc:chgData name="Justin Varghese" userId="dde4d00bfe840bf7" providerId="LiveId" clId="{FABB3B10-93FC-5B40-8E37-38494776F17B}" dt="2025-04-05T11:45:53.423" v="578"/>
        <pc:sldMkLst>
          <pc:docMk/>
          <pc:sldMk cId="38575083" sldId="390"/>
        </pc:sldMkLst>
        <pc:graphicFrameChg chg="mod modGraphic">
          <ac:chgData name="Justin Varghese" userId="dde4d00bfe840bf7" providerId="LiveId" clId="{FABB3B10-93FC-5B40-8E37-38494776F17B}" dt="2025-04-05T11:45:53.423" v="578"/>
          <ac:graphicFrameMkLst>
            <pc:docMk/>
            <pc:sldMk cId="38575083" sldId="390"/>
            <ac:graphicFrameMk id="122" creationId="{58718F37-FE3B-2299-67CB-80EA7FB9DED4}"/>
          </ac:graphicFrameMkLst>
        </pc:graphicFrameChg>
      </pc:sldChg>
    </pc:docChg>
  </pc:docChgLst>
  <pc:docChgLst>
    <pc:chgData name="Guest User" providerId="Windows Live" clId="Web-{AFCC7FF1-BF4D-D643-CFF8-9D6FDB56EE38}"/>
    <pc:docChg chg="addSld modSld modSection">
      <pc:chgData name="Guest User" userId="" providerId="Windows Live" clId="Web-{AFCC7FF1-BF4D-D643-CFF8-9D6FDB56EE38}" dt="2025-04-05T07:10:08.692" v="23" actId="1076"/>
      <pc:docMkLst>
        <pc:docMk/>
      </pc:docMkLst>
      <pc:sldChg chg="delSp modSp add replId">
        <pc:chgData name="Guest User" userId="" providerId="Windows Live" clId="Web-{AFCC7FF1-BF4D-D643-CFF8-9D6FDB56EE38}" dt="2025-04-05T07:10:08.692" v="23" actId="1076"/>
        <pc:sldMkLst>
          <pc:docMk/>
          <pc:sldMk cId="3001198255" sldId="374"/>
        </pc:sldMkLst>
        <pc:spChg chg="mod">
          <ac:chgData name="Guest User" userId="" providerId="Windows Live" clId="Web-{AFCC7FF1-BF4D-D643-CFF8-9D6FDB56EE38}" dt="2025-04-05T07:09:59.926" v="21" actId="20577"/>
          <ac:spMkLst>
            <pc:docMk/>
            <pc:sldMk cId="3001198255" sldId="374"/>
            <ac:spMk id="4" creationId="{2C99955B-175A-DED0-FC86-DCE10EC8133C}"/>
          </ac:spMkLst>
        </pc:spChg>
        <pc:spChg chg="mod">
          <ac:chgData name="Guest User" userId="" providerId="Windows Live" clId="Web-{AFCC7FF1-BF4D-D643-CFF8-9D6FDB56EE38}" dt="2025-04-05T07:08:25.779" v="4" actId="1076"/>
          <ac:spMkLst>
            <pc:docMk/>
            <pc:sldMk cId="3001198255" sldId="374"/>
            <ac:spMk id="5" creationId="{1A85BCB2-1A19-AE4C-929C-8E5DFA5BE0C2}"/>
          </ac:spMkLst>
        </pc:spChg>
        <pc:spChg chg="mod">
          <ac:chgData name="Guest User" userId="" providerId="Windows Live" clId="Web-{AFCC7FF1-BF4D-D643-CFF8-9D6FDB56EE38}" dt="2025-04-05T07:09:18.595" v="17" actId="14100"/>
          <ac:spMkLst>
            <pc:docMk/>
            <pc:sldMk cId="3001198255" sldId="374"/>
            <ac:spMk id="11" creationId="{AB453F1C-62D6-4037-7434-B9AFAC840825}"/>
          </ac:spMkLst>
        </pc:spChg>
        <pc:spChg chg="del">
          <ac:chgData name="Guest User" userId="" providerId="Windows Live" clId="Web-{AFCC7FF1-BF4D-D643-CFF8-9D6FDB56EE38}" dt="2025-04-05T07:08:03.653" v="1"/>
          <ac:spMkLst>
            <pc:docMk/>
            <pc:sldMk cId="3001198255" sldId="374"/>
            <ac:spMk id="13" creationId="{FF7C94F1-EEE5-33B5-37C4-2817893A920E}"/>
          </ac:spMkLst>
        </pc:spChg>
        <pc:cxnChg chg="mod">
          <ac:chgData name="Guest User" userId="" providerId="Windows Live" clId="Web-{AFCC7FF1-BF4D-D643-CFF8-9D6FDB56EE38}" dt="2025-04-05T07:09:18.595" v="17" actId="14100"/>
          <ac:cxnSpMkLst>
            <pc:docMk/>
            <pc:sldMk cId="3001198255" sldId="374"/>
            <ac:cxnSpMk id="12" creationId="{8AD57825-CBE9-572E-7CC4-1E91379E90E9}"/>
          </ac:cxnSpMkLst>
        </pc:cxnChg>
        <pc:cxnChg chg="mod">
          <ac:chgData name="Guest User" userId="" providerId="Windows Live" clId="Web-{AFCC7FF1-BF4D-D643-CFF8-9D6FDB56EE38}" dt="2025-04-05T07:10:08.692" v="23" actId="1076"/>
          <ac:cxnSpMkLst>
            <pc:docMk/>
            <pc:sldMk cId="3001198255" sldId="374"/>
            <ac:cxnSpMk id="15" creationId="{E5BE04ED-60FF-921B-11BC-A0F43BB8DCE2}"/>
          </ac:cxnSpMkLst>
        </pc:cxnChg>
        <pc:cxnChg chg="mod">
          <ac:chgData name="Guest User" userId="" providerId="Windows Live" clId="Web-{AFCC7FF1-BF4D-D643-CFF8-9D6FDB56EE38}" dt="2025-04-05T07:09:18.595" v="17" actId="14100"/>
          <ac:cxnSpMkLst>
            <pc:docMk/>
            <pc:sldMk cId="3001198255" sldId="374"/>
            <ac:cxnSpMk id="16" creationId="{C8BCE1B8-23CF-941D-F086-7196DE50D492}"/>
          </ac:cxnSpMkLst>
        </pc:cxnChg>
        <pc:cxnChg chg="mod">
          <ac:chgData name="Guest User" userId="" providerId="Windows Live" clId="Web-{AFCC7FF1-BF4D-D643-CFF8-9D6FDB56EE38}" dt="2025-04-05T07:09:18.595" v="17" actId="14100"/>
          <ac:cxnSpMkLst>
            <pc:docMk/>
            <pc:sldMk cId="3001198255" sldId="374"/>
            <ac:cxnSpMk id="19" creationId="{D1FF30FD-AF77-F184-9947-5F4AC3F5FC22}"/>
          </ac:cxnSpMkLst>
        </pc:cxnChg>
        <pc:cxnChg chg="mod">
          <ac:chgData name="Guest User" userId="" providerId="Windows Live" clId="Web-{AFCC7FF1-BF4D-D643-CFF8-9D6FDB56EE38}" dt="2025-04-05T07:08:25.779" v="4" actId="1076"/>
          <ac:cxnSpMkLst>
            <pc:docMk/>
            <pc:sldMk cId="3001198255" sldId="374"/>
            <ac:cxnSpMk id="29" creationId="{9239EDA5-398F-CF13-979C-12C95E3E9868}"/>
          </ac:cxnSpMkLst>
        </pc:cxnChg>
        <pc:cxnChg chg="mod">
          <ac:chgData name="Guest User" userId="" providerId="Windows Live" clId="Web-{AFCC7FF1-BF4D-D643-CFF8-9D6FDB56EE38}" dt="2025-04-05T07:08:25.779" v="4" actId="1076"/>
          <ac:cxnSpMkLst>
            <pc:docMk/>
            <pc:sldMk cId="3001198255" sldId="374"/>
            <ac:cxnSpMk id="32" creationId="{BA9E635A-B86F-8528-F556-D277EA95DBBA}"/>
          </ac:cxnSpMkLst>
        </pc:cxnChg>
        <pc:cxnChg chg="mod">
          <ac:chgData name="Guest User" userId="" providerId="Windows Live" clId="Web-{AFCC7FF1-BF4D-D643-CFF8-9D6FDB56EE38}" dt="2025-04-05T07:08:18.466" v="3" actId="1076"/>
          <ac:cxnSpMkLst>
            <pc:docMk/>
            <pc:sldMk cId="3001198255" sldId="374"/>
            <ac:cxnSpMk id="46" creationId="{309DA5A8-679B-04FB-B7B5-0CFDDD4A19D6}"/>
          </ac:cxnSpMkLst>
        </pc:cxnChg>
      </pc:sldChg>
    </pc:docChg>
  </pc:docChgLst>
  <pc:docChgLst>
    <pc:chgData name="Guest User" providerId="Windows Live" clId="Web-{7EF07ACE-5F35-BBEA-BAA6-E4FA1AA6FF50}"/>
    <pc:docChg chg="modSld">
      <pc:chgData name="Guest User" userId="" providerId="Windows Live" clId="Web-{7EF07ACE-5F35-BBEA-BAA6-E4FA1AA6FF50}" dt="2025-04-05T05:06:27.992" v="537" actId="20577"/>
      <pc:docMkLst>
        <pc:docMk/>
      </pc:docMkLst>
      <pc:sldChg chg="addSp delSp modSp">
        <pc:chgData name="Guest User" userId="" providerId="Windows Live" clId="Web-{7EF07ACE-5F35-BBEA-BAA6-E4FA1AA6FF50}" dt="2025-04-05T05:06:27.992" v="537" actId="20577"/>
        <pc:sldMkLst>
          <pc:docMk/>
          <pc:sldMk cId="1714329269" sldId="320"/>
        </pc:sldMkLst>
        <pc:spChg chg="del">
          <ac:chgData name="Guest User" userId="" providerId="Windows Live" clId="Web-{7EF07ACE-5F35-BBEA-BAA6-E4FA1AA6FF50}" dt="2025-04-05T04:59:59.275" v="488"/>
          <ac:spMkLst>
            <pc:docMk/>
            <pc:sldMk cId="1714329269" sldId="320"/>
            <ac:spMk id="3" creationId="{65386177-3B23-006F-F68B-0332C48DB8C3}"/>
          </ac:spMkLst>
        </pc:spChg>
        <pc:spChg chg="add del">
          <ac:chgData name="Guest User" userId="" providerId="Windows Live" clId="Web-{7EF07ACE-5F35-BBEA-BAA6-E4FA1AA6FF50}" dt="2025-04-05T04:44:47.160" v="263"/>
          <ac:spMkLst>
            <pc:docMk/>
            <pc:sldMk cId="1714329269" sldId="320"/>
            <ac:spMk id="15" creationId="{37F991DA-35AF-78A5-BD83-99D25BE66DF3}"/>
          </ac:spMkLst>
        </pc:spChg>
        <pc:spChg chg="add del">
          <ac:chgData name="Guest User" userId="" providerId="Windows Live" clId="Web-{7EF07ACE-5F35-BBEA-BAA6-E4FA1AA6FF50}" dt="2025-04-05T04:44:47.160" v="262"/>
          <ac:spMkLst>
            <pc:docMk/>
            <pc:sldMk cId="1714329269" sldId="320"/>
            <ac:spMk id="17" creationId="{C360CDE3-9934-DD8D-E017-1A9C19EA0CAD}"/>
          </ac:spMkLst>
        </pc:spChg>
        <pc:spChg chg="add del">
          <ac:chgData name="Guest User" userId="" providerId="Windows Live" clId="Web-{7EF07ACE-5F35-BBEA-BAA6-E4FA1AA6FF50}" dt="2025-04-05T04:44:47.160" v="261"/>
          <ac:spMkLst>
            <pc:docMk/>
            <pc:sldMk cId="1714329269" sldId="320"/>
            <ac:spMk id="19" creationId="{2AE6F896-B50F-E40A-D4B3-27D1A3609A61}"/>
          </ac:spMkLst>
        </pc:spChg>
        <pc:spChg chg="add del">
          <ac:chgData name="Guest User" userId="" providerId="Windows Live" clId="Web-{7EF07ACE-5F35-BBEA-BAA6-E4FA1AA6FF50}" dt="2025-04-05T04:44:47.160" v="260"/>
          <ac:spMkLst>
            <pc:docMk/>
            <pc:sldMk cId="1714329269" sldId="320"/>
            <ac:spMk id="21" creationId="{9F519382-65E2-8314-3F2C-9DA99832C18F}"/>
          </ac:spMkLst>
        </pc:spChg>
        <pc:spChg chg="add del">
          <ac:chgData name="Guest User" userId="" providerId="Windows Live" clId="Web-{7EF07ACE-5F35-BBEA-BAA6-E4FA1AA6FF50}" dt="2025-04-05T04:44:47.160" v="259"/>
          <ac:spMkLst>
            <pc:docMk/>
            <pc:sldMk cId="1714329269" sldId="320"/>
            <ac:spMk id="23" creationId="{F873C1DA-28B7-869A-01CA-2F7F3602A513}"/>
          </ac:spMkLst>
        </pc:spChg>
        <pc:spChg chg="add del">
          <ac:chgData name="Guest User" userId="" providerId="Windows Live" clId="Web-{7EF07ACE-5F35-BBEA-BAA6-E4FA1AA6FF50}" dt="2025-04-05T04:44:47.160" v="258"/>
          <ac:spMkLst>
            <pc:docMk/>
            <pc:sldMk cId="1714329269" sldId="320"/>
            <ac:spMk id="25" creationId="{7C3B7E01-D973-0B5A-DC90-91472B9D4E23}"/>
          </ac:spMkLst>
        </pc:spChg>
        <pc:spChg chg="add del mod">
          <ac:chgData name="Guest User" userId="" providerId="Windows Live" clId="Web-{7EF07ACE-5F35-BBEA-BAA6-E4FA1AA6FF50}" dt="2025-04-05T04:54:51.213" v="371"/>
          <ac:spMkLst>
            <pc:docMk/>
            <pc:sldMk cId="1714329269" sldId="320"/>
            <ac:spMk id="26" creationId="{066705A3-0FC4-EF36-D46D-2AD6F7153104}"/>
          </ac:spMkLst>
        </pc:spChg>
        <pc:spChg chg="add del mod">
          <ac:chgData name="Guest User" userId="" providerId="Windows Live" clId="Web-{7EF07ACE-5F35-BBEA-BAA6-E4FA1AA6FF50}" dt="2025-04-05T04:49:05.716" v="295"/>
          <ac:spMkLst>
            <pc:docMk/>
            <pc:sldMk cId="1714329269" sldId="320"/>
            <ac:spMk id="27" creationId="{05FDEF57-06A9-C0EF-BB6B-B6F7394DB0AC}"/>
          </ac:spMkLst>
        </pc:spChg>
        <pc:spChg chg="add del">
          <ac:chgData name="Guest User" userId="" providerId="Windows Live" clId="Web-{7EF07ACE-5F35-BBEA-BAA6-E4FA1AA6FF50}" dt="2025-04-05T04:49:07.013" v="296"/>
          <ac:spMkLst>
            <pc:docMk/>
            <pc:sldMk cId="1714329269" sldId="320"/>
            <ac:spMk id="28" creationId="{E6A6D9C9-86DB-AD0C-D5E4-CE20F4DC494D}"/>
          </ac:spMkLst>
        </pc:spChg>
        <pc:spChg chg="add del mod">
          <ac:chgData name="Guest User" userId="" providerId="Windows Live" clId="Web-{7EF07ACE-5F35-BBEA-BAA6-E4FA1AA6FF50}" dt="2025-04-05T04:52:26.254" v="351" actId="14100"/>
          <ac:spMkLst>
            <pc:docMk/>
            <pc:sldMk cId="1714329269" sldId="320"/>
            <ac:spMk id="29" creationId="{F568CCF5-ABB7-70DB-54B2-64704885022B}"/>
          </ac:spMkLst>
        </pc:spChg>
        <pc:spChg chg="add del mod">
          <ac:chgData name="Guest User" userId="" providerId="Windows Live" clId="Web-{7EF07ACE-5F35-BBEA-BAA6-E4FA1AA6FF50}" dt="2025-04-05T05:04:47.004" v="519" actId="1076"/>
          <ac:spMkLst>
            <pc:docMk/>
            <pc:sldMk cId="1714329269" sldId="320"/>
            <ac:spMk id="30" creationId="{7F124EB6-892C-939B-4BAD-C0067802075A}"/>
          </ac:spMkLst>
        </pc:spChg>
        <pc:spChg chg="add del mod">
          <ac:chgData name="Guest User" userId="" providerId="Windows Live" clId="Web-{7EF07ACE-5F35-BBEA-BAA6-E4FA1AA6FF50}" dt="2025-04-05T05:04:08.409" v="513" actId="20577"/>
          <ac:spMkLst>
            <pc:docMk/>
            <pc:sldMk cId="1714329269" sldId="320"/>
            <ac:spMk id="31" creationId="{57965FFE-B6F0-2192-06CD-E3FD645F4B85}"/>
          </ac:spMkLst>
        </pc:spChg>
        <pc:spChg chg="add del mod">
          <ac:chgData name="Guest User" userId="" providerId="Windows Live" clId="Web-{7EF07ACE-5F35-BBEA-BAA6-E4FA1AA6FF50}" dt="2025-04-05T05:04:28.269" v="516" actId="20577"/>
          <ac:spMkLst>
            <pc:docMk/>
            <pc:sldMk cId="1714329269" sldId="320"/>
            <ac:spMk id="32" creationId="{5D6FDEFE-AD43-7955-5A50-0324553EDCA3}"/>
          </ac:spMkLst>
        </pc:spChg>
        <pc:spChg chg="add del mod">
          <ac:chgData name="Guest User" userId="" providerId="Windows Live" clId="Web-{7EF07ACE-5F35-BBEA-BAA6-E4FA1AA6FF50}" dt="2025-04-05T05:03:45.017" v="510" actId="20577"/>
          <ac:spMkLst>
            <pc:docMk/>
            <pc:sldMk cId="1714329269" sldId="320"/>
            <ac:spMk id="33" creationId="{ECBBD772-8D4B-2033-8CBD-219A2C5F93B8}"/>
          </ac:spMkLst>
        </pc:spChg>
        <pc:spChg chg="add del mod">
          <ac:chgData name="Guest User" userId="" providerId="Windows Live" clId="Web-{7EF07ACE-5F35-BBEA-BAA6-E4FA1AA6FF50}" dt="2025-04-05T05:03:36.157" v="509" actId="14100"/>
          <ac:spMkLst>
            <pc:docMk/>
            <pc:sldMk cId="1714329269" sldId="320"/>
            <ac:spMk id="34" creationId="{806B2287-4C68-7E38-0624-92BAA21EB8E9}"/>
          </ac:spMkLst>
        </pc:spChg>
        <pc:spChg chg="add del mod">
          <ac:chgData name="Guest User" userId="" providerId="Windows Live" clId="Web-{7EF07ACE-5F35-BBEA-BAA6-E4FA1AA6FF50}" dt="2025-04-05T05:03:19.969" v="506" actId="20577"/>
          <ac:spMkLst>
            <pc:docMk/>
            <pc:sldMk cId="1714329269" sldId="320"/>
            <ac:spMk id="35" creationId="{183FA204-AC2D-09C1-8E53-6E556B0DB5AE}"/>
          </ac:spMkLst>
        </pc:spChg>
        <pc:spChg chg="add del mod">
          <ac:chgData name="Guest User" userId="" providerId="Windows Live" clId="Web-{7EF07ACE-5F35-BBEA-BAA6-E4FA1AA6FF50}" dt="2025-04-05T05:04:55.973" v="520" actId="1076"/>
          <ac:spMkLst>
            <pc:docMk/>
            <pc:sldMk cId="1714329269" sldId="320"/>
            <ac:spMk id="36" creationId="{E7BD81B1-3C67-93EF-CF24-C139D924AFE1}"/>
          </ac:spMkLst>
        </pc:spChg>
        <pc:spChg chg="add del">
          <ac:chgData name="Guest User" userId="" providerId="Windows Live" clId="Web-{7EF07ACE-5F35-BBEA-BAA6-E4FA1AA6FF50}" dt="2025-04-05T04:50:19.687" v="325"/>
          <ac:spMkLst>
            <pc:docMk/>
            <pc:sldMk cId="1714329269" sldId="320"/>
            <ac:spMk id="37" creationId="{92CB7535-45A5-6569-E296-A18C810A8A84}"/>
          </ac:spMkLst>
        </pc:spChg>
        <pc:spChg chg="add mod">
          <ac:chgData name="Guest User" userId="" providerId="Windows Live" clId="Web-{7EF07ACE-5F35-BBEA-BAA6-E4FA1AA6FF50}" dt="2025-04-05T05:05:05.411" v="521" actId="1076"/>
          <ac:spMkLst>
            <pc:docMk/>
            <pc:sldMk cId="1714329269" sldId="320"/>
            <ac:spMk id="38" creationId="{BE1BE76A-EB74-583C-55F9-7899569FFEBF}"/>
          </ac:spMkLst>
        </pc:spChg>
        <pc:spChg chg="mod">
          <ac:chgData name="Guest User" userId="" providerId="Windows Live" clId="Web-{7EF07ACE-5F35-BBEA-BAA6-E4FA1AA6FF50}" dt="2025-04-05T05:06:27.992" v="537" actId="20577"/>
          <ac:spMkLst>
            <pc:docMk/>
            <pc:sldMk cId="1714329269" sldId="320"/>
            <ac:spMk id="179" creationId="{82E41926-2FA0-2341-BC96-4C7189C5D6CB}"/>
          </ac:spMkLst>
        </pc:spChg>
        <pc:graphicFrameChg chg="add del mod">
          <ac:chgData name="Guest User" userId="" providerId="Windows Live" clId="Web-{7EF07ACE-5F35-BBEA-BAA6-E4FA1AA6FF50}" dt="2025-04-05T04:34:53.213" v="5"/>
          <ac:graphicFrameMkLst>
            <pc:docMk/>
            <pc:sldMk cId="1714329269" sldId="320"/>
            <ac:graphicFrameMk id="4" creationId="{76140468-91E4-0FD4-7DDB-2955E370B854}"/>
          </ac:graphicFrameMkLst>
        </pc:graphicFrameChg>
        <pc:graphicFrameChg chg="add del mod">
          <ac:chgData name="Guest User" userId="" providerId="Windows Live" clId="Web-{7EF07ACE-5F35-BBEA-BAA6-E4FA1AA6FF50}" dt="2025-04-05T04:34:59.947" v="7"/>
          <ac:graphicFrameMkLst>
            <pc:docMk/>
            <pc:sldMk cId="1714329269" sldId="320"/>
            <ac:graphicFrameMk id="6" creationId="{F790D9E0-B53A-BCFC-3B9D-CBF5C6278C5B}"/>
          </ac:graphicFrameMkLst>
        </pc:graphicFrameChg>
        <pc:graphicFrameChg chg="del mod modGraphic">
          <ac:chgData name="Guest User" userId="" providerId="Windows Live" clId="Web-{7EF07ACE-5F35-BBEA-BAA6-E4FA1AA6FF50}" dt="2025-04-05T04:43:56.939" v="242"/>
          <ac:graphicFrameMkLst>
            <pc:docMk/>
            <pc:sldMk cId="1714329269" sldId="320"/>
            <ac:graphicFrameMk id="7" creationId="{77798975-8657-2AC3-E667-A377CB0B889C}"/>
          </ac:graphicFrameMkLst>
        </pc:graphicFrameChg>
        <pc:graphicFrameChg chg="add del mod">
          <ac:chgData name="Guest User" userId="" providerId="Windows Live" clId="Web-{7EF07ACE-5F35-BBEA-BAA6-E4FA1AA6FF50}" dt="2025-04-05T04:54:09.961" v="356"/>
          <ac:graphicFrameMkLst>
            <pc:docMk/>
            <pc:sldMk cId="1714329269" sldId="320"/>
            <ac:graphicFrameMk id="40" creationId="{95B74604-8392-2AA2-D170-8352909678DC}"/>
          </ac:graphicFrameMkLst>
        </pc:graphicFrameChg>
        <pc:picChg chg="add del">
          <ac:chgData name="Guest User" userId="" providerId="Windows Live" clId="Web-{7EF07ACE-5F35-BBEA-BAA6-E4FA1AA6FF50}" dt="2025-04-05T04:44:47.160" v="269"/>
          <ac:picMkLst>
            <pc:docMk/>
            <pc:sldMk cId="1714329269" sldId="320"/>
            <ac:picMk id="8" creationId="{113D958A-A1A9-3F42-98B3-4C94DC0EEB5C}"/>
          </ac:picMkLst>
        </pc:picChg>
        <pc:picChg chg="add del">
          <ac:chgData name="Guest User" userId="" providerId="Windows Live" clId="Web-{7EF07ACE-5F35-BBEA-BAA6-E4FA1AA6FF50}" dt="2025-04-05T04:44:47.160" v="268"/>
          <ac:picMkLst>
            <pc:docMk/>
            <pc:sldMk cId="1714329269" sldId="320"/>
            <ac:picMk id="9" creationId="{B5555CC3-D31E-8F9D-3556-93E7BD590DE0}"/>
          </ac:picMkLst>
        </pc:picChg>
        <pc:picChg chg="add del">
          <ac:chgData name="Guest User" userId="" providerId="Windows Live" clId="Web-{7EF07ACE-5F35-BBEA-BAA6-E4FA1AA6FF50}" dt="2025-04-05T04:44:47.160" v="267"/>
          <ac:picMkLst>
            <pc:docMk/>
            <pc:sldMk cId="1714329269" sldId="320"/>
            <ac:picMk id="10" creationId="{137F2A95-F864-337B-875D-56EC881B3736}"/>
          </ac:picMkLst>
        </pc:picChg>
        <pc:picChg chg="add del">
          <ac:chgData name="Guest User" userId="" providerId="Windows Live" clId="Web-{7EF07ACE-5F35-BBEA-BAA6-E4FA1AA6FF50}" dt="2025-04-05T04:44:47.160" v="266"/>
          <ac:picMkLst>
            <pc:docMk/>
            <pc:sldMk cId="1714329269" sldId="320"/>
            <ac:picMk id="11" creationId="{F5B859AE-A92C-9941-E26F-469BB5738F80}"/>
          </ac:picMkLst>
        </pc:picChg>
        <pc:picChg chg="add del">
          <ac:chgData name="Guest User" userId="" providerId="Windows Live" clId="Web-{7EF07ACE-5F35-BBEA-BAA6-E4FA1AA6FF50}" dt="2025-04-05T04:44:47.160" v="265"/>
          <ac:picMkLst>
            <pc:docMk/>
            <pc:sldMk cId="1714329269" sldId="320"/>
            <ac:picMk id="12" creationId="{382F5D98-99A1-EED0-3CEA-CD9019DCBC1D}"/>
          </ac:picMkLst>
        </pc:picChg>
        <pc:picChg chg="add del">
          <ac:chgData name="Guest User" userId="" providerId="Windows Live" clId="Web-{7EF07ACE-5F35-BBEA-BAA6-E4FA1AA6FF50}" dt="2025-04-05T04:44:47.160" v="264"/>
          <ac:picMkLst>
            <pc:docMk/>
            <pc:sldMk cId="1714329269" sldId="320"/>
            <ac:picMk id="13" creationId="{7AA9ECE3-0B12-B63B-4906-AA09AB8083DE}"/>
          </ac:picMkLst>
        </pc:picChg>
        <pc:picChg chg="add del mod">
          <ac:chgData name="Guest User" userId="" providerId="Windows Live" clId="Web-{7EF07ACE-5F35-BBEA-BAA6-E4FA1AA6FF50}" dt="2025-04-05T04:57:10.437" v="446" actId="1076"/>
          <ac:picMkLst>
            <pc:docMk/>
            <pc:sldMk cId="1714329269" sldId="320"/>
            <ac:picMk id="14" creationId="{FCAFA511-083E-EE2A-F49F-51501CD672B3}"/>
          </ac:picMkLst>
        </pc:picChg>
        <pc:picChg chg="add del mod">
          <ac:chgData name="Guest User" userId="" providerId="Windows Live" clId="Web-{7EF07ACE-5F35-BBEA-BAA6-E4FA1AA6FF50}" dt="2025-04-05T04:56:45.139" v="443" actId="1076"/>
          <ac:picMkLst>
            <pc:docMk/>
            <pc:sldMk cId="1714329269" sldId="320"/>
            <ac:picMk id="16" creationId="{3D03546F-2AF6-EB79-71C0-2B5B9D27DCE8}"/>
          </ac:picMkLst>
        </pc:picChg>
        <pc:picChg chg="add del mod">
          <ac:chgData name="Guest User" userId="" providerId="Windows Live" clId="Web-{7EF07ACE-5F35-BBEA-BAA6-E4FA1AA6FF50}" dt="2025-04-05T04:49:34.733" v="302" actId="1076"/>
          <ac:picMkLst>
            <pc:docMk/>
            <pc:sldMk cId="1714329269" sldId="320"/>
            <ac:picMk id="18" creationId="{0FD0926C-74CB-2E4D-FE50-74B96FDDDE64}"/>
          </ac:picMkLst>
        </pc:picChg>
        <pc:picChg chg="add del mod">
          <ac:chgData name="Guest User" userId="" providerId="Windows Live" clId="Web-{7EF07ACE-5F35-BBEA-BAA6-E4FA1AA6FF50}" dt="2025-04-05T04:49:34.733" v="303" actId="1076"/>
          <ac:picMkLst>
            <pc:docMk/>
            <pc:sldMk cId="1714329269" sldId="320"/>
            <ac:picMk id="20" creationId="{2B136EF0-5AD2-A640-95D0-07A39F6DA498}"/>
          </ac:picMkLst>
        </pc:picChg>
        <pc:picChg chg="add del mod">
          <ac:chgData name="Guest User" userId="" providerId="Windows Live" clId="Web-{7EF07ACE-5F35-BBEA-BAA6-E4FA1AA6FF50}" dt="2025-04-05T04:56:35.795" v="442" actId="1076"/>
          <ac:picMkLst>
            <pc:docMk/>
            <pc:sldMk cId="1714329269" sldId="320"/>
            <ac:picMk id="22" creationId="{FE8F9B07-204D-55C2-AC5E-23C7C9DF070F}"/>
          </ac:picMkLst>
        </pc:picChg>
        <pc:picChg chg="add del mod">
          <ac:chgData name="Guest User" userId="" providerId="Windows Live" clId="Web-{7EF07ACE-5F35-BBEA-BAA6-E4FA1AA6FF50}" dt="2025-04-05T04:57:07.562" v="445" actId="1076"/>
          <ac:picMkLst>
            <pc:docMk/>
            <pc:sldMk cId="1714329269" sldId="320"/>
            <ac:picMk id="24" creationId="{3313E1A6-06B5-71CA-94A3-B05D734EC09C}"/>
          </ac:picMkLst>
        </pc:picChg>
      </pc:sldChg>
      <pc:sldChg chg="addSp delSp modSp">
        <pc:chgData name="Guest User" userId="" providerId="Windows Live" clId="Web-{7EF07ACE-5F35-BBEA-BAA6-E4FA1AA6FF50}" dt="2025-04-05T04:43:41.017" v="241"/>
        <pc:sldMkLst>
          <pc:docMk/>
          <pc:sldMk cId="3164376826" sldId="343"/>
        </pc:sldMkLst>
        <pc:graphicFrameChg chg="add mod modGraphic">
          <ac:chgData name="Guest User" userId="" providerId="Windows Live" clId="Web-{7EF07ACE-5F35-BBEA-BAA6-E4FA1AA6FF50}" dt="2025-04-05T04:43:41.017" v="241"/>
          <ac:graphicFrameMkLst>
            <pc:docMk/>
            <pc:sldMk cId="3164376826" sldId="343"/>
            <ac:graphicFrameMk id="3" creationId="{F39AAEA7-4335-8851-99DB-1EB4A2C4ACB2}"/>
          </ac:graphicFrameMkLst>
        </pc:graphicFrameChg>
        <pc:graphicFrameChg chg="del mod modGraphic">
          <ac:chgData name="Guest User" userId="" providerId="Windows Live" clId="Web-{7EF07ACE-5F35-BBEA-BAA6-E4FA1AA6FF50}" dt="2025-04-05T04:40:03.744" v="134"/>
          <ac:graphicFrameMkLst>
            <pc:docMk/>
            <pc:sldMk cId="3164376826" sldId="343"/>
            <ac:graphicFrameMk id="9" creationId="{64460292-CC58-0CB4-36E6-621360F4E59C}"/>
          </ac:graphicFrameMkLst>
        </pc:graphicFrameChg>
      </pc:sldChg>
    </pc:docChg>
  </pc:docChgLst>
  <pc:docChgLst>
    <pc:chgData name="Aditya Govind" userId="f06595592dbc01fd" providerId="Windows Live" clId="Web-{27B3716D-9D54-E312-DF66-DD6DF9CBE50A}"/>
    <pc:docChg chg="modSld">
      <pc:chgData name="Aditya Govind" userId="f06595592dbc01fd" providerId="Windows Live" clId="Web-{27B3716D-9D54-E312-DF66-DD6DF9CBE50A}" dt="2025-03-31T01:02:03.210" v="0" actId="20577"/>
      <pc:docMkLst>
        <pc:docMk/>
      </pc:docMkLst>
      <pc:sldChg chg="modSp">
        <pc:chgData name="Aditya Govind" userId="f06595592dbc01fd" providerId="Windows Live" clId="Web-{27B3716D-9D54-E312-DF66-DD6DF9CBE50A}" dt="2025-03-31T01:02:03.210" v="0" actId="20577"/>
        <pc:sldMkLst>
          <pc:docMk/>
          <pc:sldMk cId="1460869246" sldId="279"/>
        </pc:sldMkLst>
        <pc:spChg chg="mod">
          <ac:chgData name="Aditya Govind" userId="f06595592dbc01fd" providerId="Windows Live" clId="Web-{27B3716D-9D54-E312-DF66-DD6DF9CBE50A}" dt="2025-03-31T01:02:03.210" v="0" actId="20577"/>
          <ac:spMkLst>
            <pc:docMk/>
            <pc:sldMk cId="1460869246" sldId="279"/>
            <ac:spMk id="29" creationId="{7AA440B8-5AC2-4D47-A4EB-736AFF68E580}"/>
          </ac:spMkLst>
        </pc:spChg>
      </pc:sldChg>
    </pc:docChg>
  </pc:docChgLst>
  <pc:docChgLst>
    <pc:chgData name="Guest User" providerId="Windows Live" clId="Web-{B19C8973-C5CA-06DF-E648-F559B01B3889}"/>
    <pc:docChg chg="modSld">
      <pc:chgData name="Guest User" userId="" providerId="Windows Live" clId="Web-{B19C8973-C5CA-06DF-E648-F559B01B3889}" dt="2025-04-05T04:29:08.292" v="226"/>
      <pc:docMkLst>
        <pc:docMk/>
      </pc:docMkLst>
      <pc:sldChg chg="addSp delSp modSp delAnim">
        <pc:chgData name="Guest User" userId="" providerId="Windows Live" clId="Web-{B19C8973-C5CA-06DF-E648-F559B01B3889}" dt="2025-04-05T04:29:08.292" v="226"/>
        <pc:sldMkLst>
          <pc:docMk/>
          <pc:sldMk cId="1714329269" sldId="320"/>
        </pc:sldMkLst>
        <pc:spChg chg="del mod">
          <ac:chgData name="Guest User" userId="" providerId="Windows Live" clId="Web-{B19C8973-C5CA-06DF-E648-F559B01B3889}" dt="2025-04-05T03:47:43.866" v="33"/>
          <ac:spMkLst>
            <pc:docMk/>
            <pc:sldMk cId="1714329269" sldId="320"/>
            <ac:spMk id="2" creationId="{CED8D2D3-A954-8B50-771C-1A525F169690}"/>
          </ac:spMkLst>
        </pc:spChg>
        <pc:spChg chg="mod">
          <ac:chgData name="Guest User" userId="" providerId="Windows Live" clId="Web-{B19C8973-C5CA-06DF-E648-F559B01B3889}" dt="2025-04-05T03:47:49.366" v="34" actId="1076"/>
          <ac:spMkLst>
            <pc:docMk/>
            <pc:sldMk cId="1714329269" sldId="320"/>
            <ac:spMk id="3" creationId="{65386177-3B23-006F-F68B-0332C48DB8C3}"/>
          </ac:spMkLst>
        </pc:spChg>
        <pc:spChg chg="del">
          <ac:chgData name="Guest User" userId="" providerId="Windows Live" clId="Web-{B19C8973-C5CA-06DF-E648-F559B01B3889}" dt="2025-04-05T03:40:38.360" v="15"/>
          <ac:spMkLst>
            <pc:docMk/>
            <pc:sldMk cId="1714329269" sldId="320"/>
            <ac:spMk id="4" creationId="{2D0594CC-1BF6-FB41-00C4-08FB61A7C9D4}"/>
          </ac:spMkLst>
        </pc:spChg>
        <pc:spChg chg="del mod">
          <ac:chgData name="Guest User" userId="" providerId="Windows Live" clId="Web-{B19C8973-C5CA-06DF-E648-F559B01B3889}" dt="2025-04-05T03:40:43.876" v="18"/>
          <ac:spMkLst>
            <pc:docMk/>
            <pc:sldMk cId="1714329269" sldId="320"/>
            <ac:spMk id="5" creationId="{4E1C2C80-800E-8CE9-87A4-E3D37034615C}"/>
          </ac:spMkLst>
        </pc:spChg>
        <pc:spChg chg="del mod">
          <ac:chgData name="Guest User" userId="" providerId="Windows Live" clId="Web-{B19C8973-C5CA-06DF-E648-F559B01B3889}" dt="2025-04-05T03:40:34.594" v="14"/>
          <ac:spMkLst>
            <pc:docMk/>
            <pc:sldMk cId="1714329269" sldId="320"/>
            <ac:spMk id="6" creationId="{A1A24406-81A5-9A91-742A-B0B7FC042582}"/>
          </ac:spMkLst>
        </pc:spChg>
        <pc:spChg chg="del">
          <ac:chgData name="Guest User" userId="" providerId="Windows Live" clId="Web-{B19C8973-C5CA-06DF-E648-F559B01B3889}" dt="2025-04-05T03:40:40.126" v="16"/>
          <ac:spMkLst>
            <pc:docMk/>
            <pc:sldMk cId="1714329269" sldId="320"/>
            <ac:spMk id="7" creationId="{4BDC3548-01A8-A1B3-477D-96041B84E6B9}"/>
          </ac:spMkLst>
        </pc:spChg>
        <pc:spChg chg="del mod">
          <ac:chgData name="Guest User" userId="" providerId="Windows Live" clId="Web-{B19C8973-C5CA-06DF-E648-F559B01B3889}" dt="2025-04-05T03:40:59.220" v="22"/>
          <ac:spMkLst>
            <pc:docMk/>
            <pc:sldMk cId="1714329269" sldId="320"/>
            <ac:spMk id="9" creationId="{3B5A67B6-C07A-F439-91D7-67AA9CF22D80}"/>
          </ac:spMkLst>
        </pc:spChg>
        <pc:spChg chg="del">
          <ac:chgData name="Guest User" userId="" providerId="Windows Live" clId="Web-{B19C8973-C5CA-06DF-E648-F559B01B3889}" dt="2025-04-05T03:40:53.579" v="20"/>
          <ac:spMkLst>
            <pc:docMk/>
            <pc:sldMk cId="1714329269" sldId="320"/>
            <ac:spMk id="10" creationId="{659DC0FF-1722-293E-3B8D-000A41E14232}"/>
          </ac:spMkLst>
        </pc:spChg>
        <pc:spChg chg="add del mod">
          <ac:chgData name="Guest User" userId="" providerId="Windows Live" clId="Web-{B19C8973-C5CA-06DF-E648-F559B01B3889}" dt="2025-04-05T03:53:30.242" v="101"/>
          <ac:spMkLst>
            <pc:docMk/>
            <pc:sldMk cId="1714329269" sldId="320"/>
            <ac:spMk id="27" creationId="{C1E7CD37-0B4D-CB4D-10C1-1EBA31B050E5}"/>
          </ac:spMkLst>
        </pc:spChg>
        <pc:spChg chg="add del mod">
          <ac:chgData name="Guest User" userId="" providerId="Windows Live" clId="Web-{B19C8973-C5CA-06DF-E648-F559B01B3889}" dt="2025-04-05T03:54:05.023" v="108"/>
          <ac:spMkLst>
            <pc:docMk/>
            <pc:sldMk cId="1714329269" sldId="320"/>
            <ac:spMk id="28" creationId="{2FCD1E81-EFB0-1A63-2CDA-3360A421C4E7}"/>
          </ac:spMkLst>
        </pc:spChg>
        <pc:spChg chg="add mod">
          <ac:chgData name="Guest User" userId="" providerId="Windows Live" clId="Web-{B19C8973-C5CA-06DF-E648-F559B01B3889}" dt="2025-04-05T04:08:41.188" v="139" actId="1076"/>
          <ac:spMkLst>
            <pc:docMk/>
            <pc:sldMk cId="1714329269" sldId="320"/>
            <ac:spMk id="29" creationId="{F568CCF5-ABB7-70DB-54B2-64704885022B}"/>
          </ac:spMkLst>
        </pc:spChg>
        <pc:spChg chg="add mod">
          <ac:chgData name="Guest User" userId="" providerId="Windows Live" clId="Web-{B19C8973-C5CA-06DF-E648-F559B01B3889}" dt="2025-04-05T04:13:24.658" v="183" actId="1076"/>
          <ac:spMkLst>
            <pc:docMk/>
            <pc:sldMk cId="1714329269" sldId="320"/>
            <ac:spMk id="30" creationId="{7F124EB6-892C-939B-4BAD-C0067802075A}"/>
          </ac:spMkLst>
        </pc:spChg>
        <pc:spChg chg="add mod">
          <ac:chgData name="Guest User" userId="" providerId="Windows Live" clId="Web-{B19C8973-C5CA-06DF-E648-F559B01B3889}" dt="2025-04-05T04:13:11.127" v="180" actId="1076"/>
          <ac:spMkLst>
            <pc:docMk/>
            <pc:sldMk cId="1714329269" sldId="320"/>
            <ac:spMk id="31" creationId="{57965FFE-B6F0-2192-06CD-E3FD645F4B85}"/>
          </ac:spMkLst>
        </pc:spChg>
        <pc:spChg chg="add mod">
          <ac:chgData name="Guest User" userId="" providerId="Windows Live" clId="Web-{B19C8973-C5CA-06DF-E648-F559B01B3889}" dt="2025-04-05T04:13:19.111" v="182" actId="1076"/>
          <ac:spMkLst>
            <pc:docMk/>
            <pc:sldMk cId="1714329269" sldId="320"/>
            <ac:spMk id="32" creationId="{5D6FDEFE-AD43-7955-5A50-0324553EDCA3}"/>
          </ac:spMkLst>
        </pc:spChg>
        <pc:spChg chg="add mod">
          <ac:chgData name="Guest User" userId="" providerId="Windows Live" clId="Web-{B19C8973-C5CA-06DF-E648-F559B01B3889}" dt="2025-04-05T04:13:33.424" v="185" actId="1076"/>
          <ac:spMkLst>
            <pc:docMk/>
            <pc:sldMk cId="1714329269" sldId="320"/>
            <ac:spMk id="33" creationId="{ECBBD772-8D4B-2033-8CBD-219A2C5F93B8}"/>
          </ac:spMkLst>
        </pc:spChg>
        <pc:spChg chg="add mod">
          <ac:chgData name="Guest User" userId="" providerId="Windows Live" clId="Web-{B19C8973-C5CA-06DF-E648-F559B01B3889}" dt="2025-04-05T04:13:42.252" v="187" actId="1076"/>
          <ac:spMkLst>
            <pc:docMk/>
            <pc:sldMk cId="1714329269" sldId="320"/>
            <ac:spMk id="34" creationId="{806B2287-4C68-7E38-0624-92BAA21EB8E9}"/>
          </ac:spMkLst>
        </pc:spChg>
        <pc:spChg chg="add mod">
          <ac:chgData name="Guest User" userId="" providerId="Windows Live" clId="Web-{B19C8973-C5CA-06DF-E648-F559B01B3889}" dt="2025-04-05T04:13:47.752" v="189" actId="1076"/>
          <ac:spMkLst>
            <pc:docMk/>
            <pc:sldMk cId="1714329269" sldId="320"/>
            <ac:spMk id="35" creationId="{183FA204-AC2D-09C1-8E53-6E556B0DB5AE}"/>
          </ac:spMkLst>
        </pc:spChg>
        <pc:graphicFrameChg chg="del mod modGraphic">
          <ac:chgData name="Guest User" userId="" providerId="Windows Live" clId="Web-{B19C8973-C5CA-06DF-E648-F559B01B3889}" dt="2025-04-05T04:27:23.198" v="199"/>
          <ac:graphicFrameMkLst>
            <pc:docMk/>
            <pc:sldMk cId="1714329269" sldId="320"/>
            <ac:graphicFrameMk id="2" creationId="{7BD25CCD-37A9-9EE9-988E-FB1A775FC778}"/>
          </ac:graphicFrameMkLst>
        </pc:graphicFrameChg>
        <pc:graphicFrameChg chg="add del mod">
          <ac:chgData name="Guest User" userId="" providerId="Windows Live" clId="Web-{B19C8973-C5CA-06DF-E648-F559B01B3889}" dt="2025-04-05T04:27:14.771" v="198"/>
          <ac:graphicFrameMkLst>
            <pc:docMk/>
            <pc:sldMk cId="1714329269" sldId="320"/>
            <ac:graphicFrameMk id="6" creationId="{0612805C-6BF0-0B7D-8EB1-A67C303D3BF4}"/>
          </ac:graphicFrameMkLst>
        </pc:graphicFrameChg>
        <pc:graphicFrameChg chg="add mod modGraphic">
          <ac:chgData name="Guest User" userId="" providerId="Windows Live" clId="Web-{B19C8973-C5CA-06DF-E648-F559B01B3889}" dt="2025-04-05T04:29:08.292" v="226"/>
          <ac:graphicFrameMkLst>
            <pc:docMk/>
            <pc:sldMk cId="1714329269" sldId="320"/>
            <ac:graphicFrameMk id="7" creationId="{77798975-8657-2AC3-E667-A377CB0B889C}"/>
          </ac:graphicFrameMkLst>
        </pc:graphicFrameChg>
        <pc:picChg chg="del">
          <ac:chgData name="Guest User" userId="" providerId="Windows Live" clId="Web-{B19C8973-C5CA-06DF-E648-F559B01B3889}" dt="2025-04-05T04:19:38.221" v="194"/>
          <ac:picMkLst>
            <pc:docMk/>
            <pc:sldMk cId="1714329269" sldId="320"/>
            <ac:picMk id="4" creationId="{613070C6-31A4-AB57-7E5A-EA8EDD1F676E}"/>
          </ac:picMkLst>
        </pc:picChg>
        <pc:picChg chg="add del mod">
          <ac:chgData name="Guest User" userId="" providerId="Windows Live" clId="Web-{B19C8973-C5CA-06DF-E648-F559B01B3889}" dt="2025-04-05T03:39:17.282" v="5"/>
          <ac:picMkLst>
            <pc:docMk/>
            <pc:sldMk cId="1714329269" sldId="320"/>
            <ac:picMk id="8" creationId="{7B6BE00D-F12A-8D82-4D73-CD4D0556A4DE}"/>
          </ac:picMkLst>
        </pc:picChg>
        <pc:picChg chg="add del mod">
          <ac:chgData name="Guest User" userId="" providerId="Windows Live" clId="Web-{B19C8973-C5CA-06DF-E648-F559B01B3889}" dt="2025-04-05T03:42:15.954" v="27"/>
          <ac:picMkLst>
            <pc:docMk/>
            <pc:sldMk cId="1714329269" sldId="320"/>
            <ac:picMk id="11" creationId="{93243E79-B06D-B5F7-32D3-ED3C7A735813}"/>
          </ac:picMkLst>
        </pc:picChg>
        <pc:picChg chg="add del mod">
          <ac:chgData name="Guest User" userId="" providerId="Windows Live" clId="Web-{B19C8973-C5CA-06DF-E648-F559B01B3889}" dt="2025-04-05T03:49:59.788" v="37"/>
          <ac:picMkLst>
            <pc:docMk/>
            <pc:sldMk cId="1714329269" sldId="320"/>
            <ac:picMk id="12" creationId="{605B6F06-D25D-86CD-0D0D-E89CA6F628B7}"/>
          </ac:picMkLst>
        </pc:picChg>
        <pc:picChg chg="add mod">
          <ac:chgData name="Guest User" userId="" providerId="Windows Live" clId="Web-{B19C8973-C5CA-06DF-E648-F559B01B3889}" dt="2025-04-05T04:08:28.157" v="132" actId="1076"/>
          <ac:picMkLst>
            <pc:docMk/>
            <pc:sldMk cId="1714329269" sldId="320"/>
            <ac:picMk id="14" creationId="{FCAFA511-083E-EE2A-F49F-51501CD672B3}"/>
          </ac:picMkLst>
        </pc:picChg>
        <pc:picChg chg="add mod">
          <ac:chgData name="Guest User" userId="" providerId="Windows Live" clId="Web-{B19C8973-C5CA-06DF-E648-F559B01B3889}" dt="2025-04-05T04:08:28.173" v="133" actId="1076"/>
          <ac:picMkLst>
            <pc:docMk/>
            <pc:sldMk cId="1714329269" sldId="320"/>
            <ac:picMk id="16" creationId="{3D03546F-2AF6-EB79-71C0-2B5B9D27DCE8}"/>
          </ac:picMkLst>
        </pc:picChg>
        <pc:picChg chg="add mod">
          <ac:chgData name="Guest User" userId="" providerId="Windows Live" clId="Web-{B19C8973-C5CA-06DF-E648-F559B01B3889}" dt="2025-04-05T04:08:28.173" v="134" actId="1076"/>
          <ac:picMkLst>
            <pc:docMk/>
            <pc:sldMk cId="1714329269" sldId="320"/>
            <ac:picMk id="18" creationId="{0FD0926C-74CB-2E4D-FE50-74B96FDDDE64}"/>
          </ac:picMkLst>
        </pc:picChg>
        <pc:picChg chg="add mod">
          <ac:chgData name="Guest User" userId="" providerId="Windows Live" clId="Web-{B19C8973-C5CA-06DF-E648-F559B01B3889}" dt="2025-04-05T04:08:28.173" v="135" actId="1076"/>
          <ac:picMkLst>
            <pc:docMk/>
            <pc:sldMk cId="1714329269" sldId="320"/>
            <ac:picMk id="20" creationId="{2B136EF0-5AD2-A640-95D0-07A39F6DA498}"/>
          </ac:picMkLst>
        </pc:picChg>
        <pc:picChg chg="add mod">
          <ac:chgData name="Guest User" userId="" providerId="Windows Live" clId="Web-{B19C8973-C5CA-06DF-E648-F559B01B3889}" dt="2025-04-05T04:08:28.188" v="136" actId="1076"/>
          <ac:picMkLst>
            <pc:docMk/>
            <pc:sldMk cId="1714329269" sldId="320"/>
            <ac:picMk id="22" creationId="{FE8F9B07-204D-55C2-AC5E-23C7C9DF070F}"/>
          </ac:picMkLst>
        </pc:picChg>
        <pc:picChg chg="add mod">
          <ac:chgData name="Guest User" userId="" providerId="Windows Live" clId="Web-{B19C8973-C5CA-06DF-E648-F559B01B3889}" dt="2025-04-05T04:08:28.188" v="137" actId="1076"/>
          <ac:picMkLst>
            <pc:docMk/>
            <pc:sldMk cId="1714329269" sldId="320"/>
            <ac:picMk id="24" creationId="{3313E1A6-06B5-71CA-94A3-B05D734EC09C}"/>
          </ac:picMkLst>
        </pc:picChg>
        <pc:picChg chg="add del">
          <ac:chgData name="Guest User" userId="" providerId="Windows Live" clId="Web-{B19C8973-C5CA-06DF-E648-F559B01B3889}" dt="2025-04-05T03:51:19.882" v="81"/>
          <ac:picMkLst>
            <pc:docMk/>
            <pc:sldMk cId="1714329269" sldId="320"/>
            <ac:picMk id="26" creationId="{11B87CB5-BBAB-9E87-FC8E-1FC417DE5B8D}"/>
          </ac:picMkLst>
        </pc:picChg>
      </pc:sldChg>
    </pc:docChg>
  </pc:docChgLst>
</pc:chgInfo>
</file>

<file path=ppt/comments/modernComment_168_F62FC26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BAE83B-75AB-458F-9753-2D22CF6BD4C0}" authorId="{428609CE-5C3F-5B02-D25E-DAF0D7934C26}" status="resolved" created="2025-04-05T07:59:34.87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30325103" sldId="360"/>
      <ac:picMk id="7" creationId="{D3983793-292C-0AB4-928F-585D3917953F}"/>
    </ac:deMkLst>
    <p188:txBody>
      <a:bodyPr/>
      <a:lstStyle/>
      <a:p>
        <a:r>
          <a:rPr lang="en-US"/>
          <a:t>Closed matches</a:t>
        </a:r>
      </a:p>
    </p188:txBody>
  </p188:cm>
  <p188:cm id="{4AD2B25C-BF52-44D1-96A5-994251504A54}" authorId="{428609CE-5C3F-5B02-D25E-DAF0D7934C26}" created="2025-04-05T10:32:04.18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30325103" sldId="360"/>
      <ac:picMk id="11" creationId="{EADA5475-283E-7CCB-D110-DC92B963B3DA}"/>
    </ac:deMkLst>
    <p188:txBody>
      <a:bodyPr/>
      <a:lstStyle/>
      <a:p>
        <a:r>
          <a:rPr lang="en-US"/>
          <a:t>Change to 100% scale</a:t>
        </a:r>
      </a:p>
    </p188:txBody>
  </p188:cm>
</p188:cmLst>
</file>

<file path=ppt/comments/modernComment_16B_1189522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16F0373-7FA8-461F-B5B8-4B9A9F20B426}" authorId="{428609CE-5C3F-5B02-D25E-DAF0D7934C26}" created="2025-04-05T08:15:58.74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4212143" sldId="363"/>
      <ac:picMk id="24" creationId="{10804743-416E-7513-9037-79277C468898}"/>
    </ac:deMkLst>
    <p188:txBody>
      <a:bodyPr/>
      <a:lstStyle/>
      <a:p>
        <a:r>
          <a:rPr lang="en-US"/>
          <a:t>Club into &lt;18 &amp; &gt;18</a:t>
        </a:r>
      </a:p>
    </p188:txBody>
  </p188:cm>
</p188:cmLst>
</file>

<file path=ppt/comments/modernComment_184_7E52C3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4C7169-8B69-4B19-BA60-D0366E7777CD}" authorId="{428609CE-5C3F-5B02-D25E-DAF0D7934C26}" created="2025-04-05T11:07:57.62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19353224" sldId="388"/>
      <ac:picMk id="21" creationId="{66EE059A-E98B-2F2E-55C6-AF6642E2C122}"/>
    </ac:deMkLst>
    <p188:txBody>
      <a:bodyPr/>
      <a:lstStyle/>
      <a:p>
        <a:r>
          <a:rPr lang="en-US"/>
          <a:t>Change colors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_rels/notes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Masters/notesMaster10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b64a7c22d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3b64a7c22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6BFFE86D-BF11-6A96-7899-DF33D55B4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b64a7c22d_0_9:notes">
            <a:extLst>
              <a:ext uri="{FF2B5EF4-FFF2-40B4-BE49-F238E27FC236}">
                <a16:creationId xmlns:a16="http://schemas.microsoft.com/office/drawing/2014/main" id="{8958972E-8554-0414-B5D2-9F49937C4E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3b64a7c22d_0_9:notes">
            <a:extLst>
              <a:ext uri="{FF2B5EF4-FFF2-40B4-BE49-F238E27FC236}">
                <a16:creationId xmlns:a16="http://schemas.microsoft.com/office/drawing/2014/main" id="{B7C9E3EF-8342-9246-49E7-E70EE27A98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8346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A546A744-1F6B-03AD-D556-B688ACE6C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b64a7c22d_2_122:notes">
            <a:extLst>
              <a:ext uri="{FF2B5EF4-FFF2-40B4-BE49-F238E27FC236}">
                <a16:creationId xmlns:a16="http://schemas.microsoft.com/office/drawing/2014/main" id="{BB1AF47E-76F5-FAB1-9259-A0C50BE512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>
                <a:solidFill>
                  <a:schemeClr val="bg2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These reasons will serve as guidelines in the Match Phase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33b64a7c22d_2_122:notes">
            <a:extLst>
              <a:ext uri="{FF2B5EF4-FFF2-40B4-BE49-F238E27FC236}">
                <a16:creationId xmlns:a16="http://schemas.microsoft.com/office/drawing/2014/main" id="{CC9D0330-F41D-F10A-CE4C-436A64C184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6695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A46C0D01-164A-E429-DE35-9F2B7141A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b64a7c22d_0_9:notes">
            <a:extLst>
              <a:ext uri="{FF2B5EF4-FFF2-40B4-BE49-F238E27FC236}">
                <a16:creationId xmlns:a16="http://schemas.microsoft.com/office/drawing/2014/main" id="{6FA04B8A-3B56-0E55-83A5-5495A0A06F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3b64a7c22d_0_9:notes">
            <a:extLst>
              <a:ext uri="{FF2B5EF4-FFF2-40B4-BE49-F238E27FC236}">
                <a16:creationId xmlns:a16="http://schemas.microsoft.com/office/drawing/2014/main" id="{6C40C052-B548-8A6D-6389-5F5ECA7A6C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7913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BA55B035-95AB-9EF7-2ECF-43FCC34D6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b64a7c22d_0_9:notes">
            <a:extLst>
              <a:ext uri="{FF2B5EF4-FFF2-40B4-BE49-F238E27FC236}">
                <a16:creationId xmlns:a16="http://schemas.microsoft.com/office/drawing/2014/main" id="{90657465-954F-B847-B487-727437729B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3b64a7c22d_0_9:notes">
            <a:extLst>
              <a:ext uri="{FF2B5EF4-FFF2-40B4-BE49-F238E27FC236}">
                <a16:creationId xmlns:a16="http://schemas.microsoft.com/office/drawing/2014/main" id="{5C1C0AC9-2F9A-A6EE-72A8-3685A677E1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0069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FB06C1F4-0B68-F2EC-7D31-6793F5F17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b64a7c22d_0_9:notes">
            <a:extLst>
              <a:ext uri="{FF2B5EF4-FFF2-40B4-BE49-F238E27FC236}">
                <a16:creationId xmlns:a16="http://schemas.microsoft.com/office/drawing/2014/main" id="{3A001AA6-5489-1D33-A961-607652DF1F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3b64a7c22d_0_9:notes">
            <a:extLst>
              <a:ext uri="{FF2B5EF4-FFF2-40B4-BE49-F238E27FC236}">
                <a16:creationId xmlns:a16="http://schemas.microsoft.com/office/drawing/2014/main" id="{0CB3C068-1D6E-C073-BD45-47F9F6D40A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8676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73A1CF2F-A3A8-9DD0-4F9E-BCBABD848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b64a7c22d_0_9:notes">
            <a:extLst>
              <a:ext uri="{FF2B5EF4-FFF2-40B4-BE49-F238E27FC236}">
                <a16:creationId xmlns:a16="http://schemas.microsoft.com/office/drawing/2014/main" id="{9D9731BE-F825-1624-7EE0-DD788E947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3b64a7c22d_0_9:notes">
            <a:extLst>
              <a:ext uri="{FF2B5EF4-FFF2-40B4-BE49-F238E27FC236}">
                <a16:creationId xmlns:a16="http://schemas.microsoft.com/office/drawing/2014/main" id="{4D88877D-D0B1-FEAA-1627-3D224C63F8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049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7BC77894-9293-98DB-5BE8-20C77029F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b64a7c22d_2_122:notes">
            <a:extLst>
              <a:ext uri="{FF2B5EF4-FFF2-40B4-BE49-F238E27FC236}">
                <a16:creationId xmlns:a16="http://schemas.microsoft.com/office/drawing/2014/main" id="{56C4B67C-7804-E297-3B15-4095DD0A2F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>
                <a:solidFill>
                  <a:schemeClr val="bg2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These reasons will serve as guidelines in the Match Phase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33b64a7c22d_2_122:notes">
            <a:extLst>
              <a:ext uri="{FF2B5EF4-FFF2-40B4-BE49-F238E27FC236}">
                <a16:creationId xmlns:a16="http://schemas.microsoft.com/office/drawing/2014/main" id="{B3B9B265-E2BD-4BCA-04AC-A1A3494598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0964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8C21A981-4E9F-5519-ACA8-493951AE1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b64a7c22d_0_9:notes">
            <a:extLst>
              <a:ext uri="{FF2B5EF4-FFF2-40B4-BE49-F238E27FC236}">
                <a16:creationId xmlns:a16="http://schemas.microsoft.com/office/drawing/2014/main" id="{7C125AD1-7F6E-B426-68B2-FCC7171F8D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3b64a7c22d_0_9:notes">
            <a:extLst>
              <a:ext uri="{FF2B5EF4-FFF2-40B4-BE49-F238E27FC236}">
                <a16:creationId xmlns:a16="http://schemas.microsoft.com/office/drawing/2014/main" id="{225196D7-B116-7505-D06B-2EF4B7B231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9045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13C8A36-7184-075D-BBBE-83C4C21B6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b64a7c22d_2_122:notes">
            <a:extLst>
              <a:ext uri="{FF2B5EF4-FFF2-40B4-BE49-F238E27FC236}">
                <a16:creationId xmlns:a16="http://schemas.microsoft.com/office/drawing/2014/main" id="{0DCA2E97-CF06-24A6-828F-2AA86411FE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>
                <a:solidFill>
                  <a:schemeClr val="bg2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These reasons will serve as guidelines in the Match Phase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33b64a7c22d_2_122:notes">
            <a:extLst>
              <a:ext uri="{FF2B5EF4-FFF2-40B4-BE49-F238E27FC236}">
                <a16:creationId xmlns:a16="http://schemas.microsoft.com/office/drawing/2014/main" id="{525F1D9F-8B66-5C23-3041-EA9B8470D0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1139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13C8A36-7184-075D-BBBE-83C4C21B6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b64a7c22d_2_122:notes">
            <a:extLst>
              <a:ext uri="{FF2B5EF4-FFF2-40B4-BE49-F238E27FC236}">
                <a16:creationId xmlns:a16="http://schemas.microsoft.com/office/drawing/2014/main" id="{0DCA2E97-CF06-24A6-828F-2AA86411FE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>
                <a:solidFill>
                  <a:schemeClr val="bg2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These reasons will serve as guidelines in the Match Phase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33b64a7c22d_2_122:notes">
            <a:extLst>
              <a:ext uri="{FF2B5EF4-FFF2-40B4-BE49-F238E27FC236}">
                <a16:creationId xmlns:a16="http://schemas.microsoft.com/office/drawing/2014/main" id="{525F1D9F-8B66-5C23-3041-EA9B8470D0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11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94387F51-7D4B-73CE-B2B1-2F49C55C3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b64a7c22d_0_9:notes">
            <a:extLst>
              <a:ext uri="{FF2B5EF4-FFF2-40B4-BE49-F238E27FC236}">
                <a16:creationId xmlns:a16="http://schemas.microsoft.com/office/drawing/2014/main" id="{60C465DE-FDE2-C1D9-BBF9-1210E55096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3b64a7c22d_0_9:notes">
            <a:extLst>
              <a:ext uri="{FF2B5EF4-FFF2-40B4-BE49-F238E27FC236}">
                <a16:creationId xmlns:a16="http://schemas.microsoft.com/office/drawing/2014/main" id="{0E707E7C-802C-FE35-E000-FBF12D96FD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9576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EDF56FC7-D93F-B98E-32EC-1D020ECF1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b64a7c22d_2_122:notes">
            <a:extLst>
              <a:ext uri="{FF2B5EF4-FFF2-40B4-BE49-F238E27FC236}">
                <a16:creationId xmlns:a16="http://schemas.microsoft.com/office/drawing/2014/main" id="{2CD5AEC7-51F2-490C-E024-6FF8DBD40F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33b64a7c22d_2_122:notes">
            <a:extLst>
              <a:ext uri="{FF2B5EF4-FFF2-40B4-BE49-F238E27FC236}">
                <a16:creationId xmlns:a16="http://schemas.microsoft.com/office/drawing/2014/main" id="{37B79D62-50F0-05E2-2F65-5FC47B5C83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4149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05E51680-8D79-28B4-D630-6BB9A441D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b64a7c22d_0_9:notes">
            <a:extLst>
              <a:ext uri="{FF2B5EF4-FFF2-40B4-BE49-F238E27FC236}">
                <a16:creationId xmlns:a16="http://schemas.microsoft.com/office/drawing/2014/main" id="{F93F9436-1D88-89FE-E3F8-CE20F79925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3b64a7c22d_0_9:notes">
            <a:extLst>
              <a:ext uri="{FF2B5EF4-FFF2-40B4-BE49-F238E27FC236}">
                <a16:creationId xmlns:a16="http://schemas.microsoft.com/office/drawing/2014/main" id="{16479FFD-166F-280D-304B-F4D25707A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5716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2481BC46-71F2-9C81-E709-6A87BEAFF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b64a7c22d_0_9:notes">
            <a:extLst>
              <a:ext uri="{FF2B5EF4-FFF2-40B4-BE49-F238E27FC236}">
                <a16:creationId xmlns:a16="http://schemas.microsoft.com/office/drawing/2014/main" id="{15E29C15-860A-7BA3-B5EF-94E897C344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3b64a7c22d_0_9:notes">
            <a:extLst>
              <a:ext uri="{FF2B5EF4-FFF2-40B4-BE49-F238E27FC236}">
                <a16:creationId xmlns:a16="http://schemas.microsoft.com/office/drawing/2014/main" id="{961E01CD-96CF-4E27-2DC2-2429E6B314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6750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2AAC1893-B4BB-C186-BA06-E69BAEAFD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b64a7c22d_2_122:notes">
            <a:extLst>
              <a:ext uri="{FF2B5EF4-FFF2-40B4-BE49-F238E27FC236}">
                <a16:creationId xmlns:a16="http://schemas.microsoft.com/office/drawing/2014/main" id="{60C4AF67-4594-C04D-E53A-C889A8ACC2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33b64a7c22d_2_122:notes">
            <a:extLst>
              <a:ext uri="{FF2B5EF4-FFF2-40B4-BE49-F238E27FC236}">
                <a16:creationId xmlns:a16="http://schemas.microsoft.com/office/drawing/2014/main" id="{68A306A9-818E-7C7A-F9CB-07EF3B1537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40607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4BAE1BE5-AE7C-33FA-BBB1-DA42C97AD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b64a7c22d_2_122:notes">
            <a:extLst>
              <a:ext uri="{FF2B5EF4-FFF2-40B4-BE49-F238E27FC236}">
                <a16:creationId xmlns:a16="http://schemas.microsoft.com/office/drawing/2014/main" id="{C5D9FB3A-EE50-B06E-F553-4E07A5190E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>
                <a:solidFill>
                  <a:schemeClr val="bg2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These reasons will serve as guidelines in the Match Phase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33b64a7c22d_2_122:notes">
            <a:extLst>
              <a:ext uri="{FF2B5EF4-FFF2-40B4-BE49-F238E27FC236}">
                <a16:creationId xmlns:a16="http://schemas.microsoft.com/office/drawing/2014/main" id="{2681E401-0BF6-2292-3462-47F9A049B8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308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886FE5A6-AF33-87CC-3B71-1CE5D8465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b64a7c22d_2_122:notes">
            <a:extLst>
              <a:ext uri="{FF2B5EF4-FFF2-40B4-BE49-F238E27FC236}">
                <a16:creationId xmlns:a16="http://schemas.microsoft.com/office/drawing/2014/main" id="{F5991C72-8E04-48C8-9B3F-91D9DBEAEE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Pre-covid: peaked in 2018 to </a:t>
            </a:r>
            <a:r>
              <a:rPr lang="en-US" sz="800" b="1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40%</a:t>
            </a:r>
            <a:r>
              <a:rPr lang="en-US" sz="800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, followed by a sharp drop in 2019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800">
              <a:solidFill>
                <a:schemeClr val="tx1"/>
              </a:solidFill>
              <a:latin typeface="Georgia" panose="02040502050405020303" pitchFamily="18" charset="0"/>
              <a:ea typeface="NanumMyeongjo" panose="02020603020101020101" pitchFamily="18" charset="-127"/>
              <a:cs typeface="Big Caslon Medium" panose="020006030900000200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Churn rate: Post covid: spiked around </a:t>
            </a:r>
            <a:r>
              <a:rPr lang="en-US" sz="800" b="1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35%</a:t>
            </a:r>
            <a:r>
              <a:rPr lang="en-US" sz="800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 in 2022, dropping gradually and halving in 2024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800">
              <a:solidFill>
                <a:schemeClr val="tx1"/>
              </a:solidFill>
              <a:latin typeface="Georgia" panose="02040502050405020303" pitchFamily="18" charset="0"/>
              <a:ea typeface="NanumMyeongjo" panose="02020603020101020101" pitchFamily="18" charset="-127"/>
              <a:cs typeface="Big Caslon Medium" panose="02000603090000020003" pitchFamily="2" charset="-79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33b64a7c22d_2_122:notes">
            <a:extLst>
              <a:ext uri="{FF2B5EF4-FFF2-40B4-BE49-F238E27FC236}">
                <a16:creationId xmlns:a16="http://schemas.microsoft.com/office/drawing/2014/main" id="{B06AEE06-3FC6-E3FA-C79B-383E4D7376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2879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DD533AD5-0A14-846C-7258-FA9B38745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b64a7c22d_2_122:notes">
            <a:extLst>
              <a:ext uri="{FF2B5EF4-FFF2-40B4-BE49-F238E27FC236}">
                <a16:creationId xmlns:a16="http://schemas.microsoft.com/office/drawing/2014/main" id="{EA74EDCB-7032-4284-C379-31160616D7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33b64a7c22d_2_122:notes">
            <a:extLst>
              <a:ext uri="{FF2B5EF4-FFF2-40B4-BE49-F238E27FC236}">
                <a16:creationId xmlns:a16="http://schemas.microsoft.com/office/drawing/2014/main" id="{E796D1AC-E821-4763-C843-C570118476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7367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4B77E611-B81C-2E5F-C567-F5E3068DD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b64a7c22d_2_122:notes">
            <a:extLst>
              <a:ext uri="{FF2B5EF4-FFF2-40B4-BE49-F238E27FC236}">
                <a16:creationId xmlns:a16="http://schemas.microsoft.com/office/drawing/2014/main" id="{D5AFAC1B-6CCD-2290-0852-3B3748D82B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33b64a7c22d_2_122:notes">
            <a:extLst>
              <a:ext uri="{FF2B5EF4-FFF2-40B4-BE49-F238E27FC236}">
                <a16:creationId xmlns:a16="http://schemas.microsoft.com/office/drawing/2014/main" id="{B79F143E-0745-2EC9-6B1A-CC76B5CBDA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1824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8E0F5F42-3315-93F2-630D-A88960147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b64a7c22d_0_9:notes">
            <a:extLst>
              <a:ext uri="{FF2B5EF4-FFF2-40B4-BE49-F238E27FC236}">
                <a16:creationId xmlns:a16="http://schemas.microsoft.com/office/drawing/2014/main" id="{F491F97A-F68E-163B-8DB5-7EE5E9BADA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3b64a7c22d_0_9:notes">
            <a:extLst>
              <a:ext uri="{FF2B5EF4-FFF2-40B4-BE49-F238E27FC236}">
                <a16:creationId xmlns:a16="http://schemas.microsoft.com/office/drawing/2014/main" id="{80AB5133-095D-BC8B-02BF-4650074BA3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8117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02C7993C-D8C1-59EF-C0D0-89BA300FF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b64a7c22d_0_9:notes">
            <a:extLst>
              <a:ext uri="{FF2B5EF4-FFF2-40B4-BE49-F238E27FC236}">
                <a16:creationId xmlns:a16="http://schemas.microsoft.com/office/drawing/2014/main" id="{1A04F7AE-5C54-D3B5-1190-1909EACD2C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3b64a7c22d_0_9:notes">
            <a:extLst>
              <a:ext uri="{FF2B5EF4-FFF2-40B4-BE49-F238E27FC236}">
                <a16:creationId xmlns:a16="http://schemas.microsoft.com/office/drawing/2014/main" id="{77B28FA2-E8BB-D022-93BA-3C8BB7A609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958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49FE966C-9541-068C-B4D7-C72535CE1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b64a7c22d_2_122:notes">
            <a:extLst>
              <a:ext uri="{FF2B5EF4-FFF2-40B4-BE49-F238E27FC236}">
                <a16:creationId xmlns:a16="http://schemas.microsoft.com/office/drawing/2014/main" id="{57997D5D-EF93-EB10-7889-DFF5395B92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33b64a7c22d_2_122:notes">
            <a:extLst>
              <a:ext uri="{FF2B5EF4-FFF2-40B4-BE49-F238E27FC236}">
                <a16:creationId xmlns:a16="http://schemas.microsoft.com/office/drawing/2014/main" id="{4218A25E-258C-31C1-FF91-E8BB21B9E2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131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1027581D-B8A1-6CEE-241F-F0C40D8B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b64a7c22d_2_122:notes">
            <a:extLst>
              <a:ext uri="{FF2B5EF4-FFF2-40B4-BE49-F238E27FC236}">
                <a16:creationId xmlns:a16="http://schemas.microsoft.com/office/drawing/2014/main" id="{F9366263-19CA-BECD-0FD8-31BCF42385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33b64a7c22d_2_122:notes">
            <a:extLst>
              <a:ext uri="{FF2B5EF4-FFF2-40B4-BE49-F238E27FC236}">
                <a16:creationId xmlns:a16="http://schemas.microsoft.com/office/drawing/2014/main" id="{1869C6DB-E308-47E0-24D7-1826ADD5E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8308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00.png"/><Relationship Id="rId4" Type="http://schemas.openxmlformats.org/officeDocument/2006/relationships/slide" Target="slide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5.png"/><Relationship Id="rId18" Type="http://schemas.microsoft.com/office/2007/relationships/hdphoto" Target="../media/hdphoto2.wdp"/><Relationship Id="rId3" Type="http://schemas.microsoft.com/office/2018/10/relationships/comments" Target="../comments/modernComment_184_7E52C388.xml"/><Relationship Id="rId7" Type="http://schemas.openxmlformats.org/officeDocument/2006/relationships/image" Target="../media/image15.png"/><Relationship Id="rId12" Type="http://schemas.openxmlformats.org/officeDocument/2006/relationships/image" Target="../media/image12.pn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microsoft.com/office/2007/relationships/hdphoto" Target="../media/hdphoto4.wdp"/><Relationship Id="rId5" Type="http://schemas.openxmlformats.org/officeDocument/2006/relationships/image" Target="../media/image11.png"/><Relationship Id="rId15" Type="http://schemas.openxmlformats.org/officeDocument/2006/relationships/image" Target="../media/image27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microsoft.com/office/2007/relationships/hdphoto" Target="../media/hdphoto3.wdp"/><Relationship Id="rId1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2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90.png"/><Relationship Id="rId4" Type="http://schemas.openxmlformats.org/officeDocument/2006/relationships/slide" Target="slide19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2.png"/><Relationship Id="rId10" Type="http://schemas.microsoft.com/office/2007/relationships/hdphoto" Target="../media/hdphoto2.wdp"/><Relationship Id="rId4" Type="http://schemas.openxmlformats.org/officeDocument/2006/relationships/slide" Target="slide3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8.png"/><Relationship Id="rId5" Type="http://schemas.openxmlformats.org/officeDocument/2006/relationships/image" Target="../media/image15.png"/><Relationship Id="rId10" Type="http://schemas.openxmlformats.org/officeDocument/2006/relationships/image" Target="../media/image37.svg"/><Relationship Id="rId4" Type="http://schemas.openxmlformats.org/officeDocument/2006/relationships/image" Target="../media/image14.png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8.svg"/><Relationship Id="rId3" Type="http://schemas.openxmlformats.org/officeDocument/2006/relationships/image" Target="../media/image210.png"/><Relationship Id="rId7" Type="http://schemas.openxmlformats.org/officeDocument/2006/relationships/image" Target="../media/image1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41.svg"/><Relationship Id="rId5" Type="http://schemas.openxmlformats.org/officeDocument/2006/relationships/image" Target="../media/image14.png"/><Relationship Id="rId10" Type="http://schemas.openxmlformats.org/officeDocument/2006/relationships/image" Target="../media/image40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18/10/relationships/comments" Target="../comments/modernComment_168_F62FC26F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microsoft.com/office/2007/relationships/hdphoto" Target="../media/hdphoto2.wdp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60.png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18/10/relationships/comments" Target="../comments/modernComment_16B_1189522F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F42708-0E4F-AFCA-BC10-1309496E4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530" y="1164885"/>
            <a:ext cx="5405876" cy="395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Google Shape;131;p25"/>
          <p:cNvSpPr txBox="1"/>
          <p:nvPr/>
        </p:nvSpPr>
        <p:spPr>
          <a:xfrm>
            <a:off x="514349" y="1679211"/>
            <a:ext cx="5143884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1"/>
                </a:solidFill>
                <a:latin typeface="Georgia" panose="02040502050405020303" pitchFamily="18" charset="0"/>
                <a:ea typeface="Rasa"/>
                <a:cs typeface="BIG CASLON MEDIUM" panose="02000603090000020003" pitchFamily="2" charset="-79"/>
                <a:sym typeface="Rasa"/>
              </a:rPr>
              <a:t>Match </a:t>
            </a:r>
            <a:r>
              <a:rPr lang="en-US" sz="3600" b="1">
                <a:solidFill>
                  <a:schemeClr val="bg1"/>
                </a:solidFill>
                <a:latin typeface="Georgia" panose="02040502050405020303" pitchFamily="18" charset="0"/>
                <a:ea typeface="Rasa"/>
                <a:cs typeface="BIG CASLON MEDIUM" panose="02000603090000020003" pitchFamily="2" charset="-79"/>
                <a:sym typeface="Rasa"/>
              </a:rPr>
              <a:t>Longevity Improvement </a:t>
            </a:r>
            <a:r>
              <a:rPr lang="en-US" sz="3600" b="1" dirty="0">
                <a:solidFill>
                  <a:schemeClr val="bg1"/>
                </a:solidFill>
                <a:latin typeface="Georgia" panose="02040502050405020303" pitchFamily="18" charset="0"/>
                <a:ea typeface="Rasa"/>
                <a:cs typeface="BIG CASLON MEDIUM" panose="02000603090000020003" pitchFamily="2" charset="-79"/>
                <a:sym typeface="Rasa"/>
              </a:rPr>
              <a:t>Analysis</a:t>
            </a:r>
            <a:endParaRPr lang="en-US" sz="100" dirty="0">
              <a:solidFill>
                <a:schemeClr val="bg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514349" y="3888235"/>
            <a:ext cx="272262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bg1"/>
                </a:solidFill>
                <a:latin typeface="Georgia" panose="02040502050405020303" pitchFamily="18" charset="0"/>
                <a:ea typeface="Rasa"/>
                <a:cs typeface="Big Caslon Medium" panose="02000603090000020003" pitchFamily="2" charset="-79"/>
                <a:sym typeface="Rasa"/>
              </a:rPr>
              <a:t>Team: </a:t>
            </a:r>
            <a:br>
              <a:rPr lang="en-US" sz="1600">
                <a:solidFill>
                  <a:schemeClr val="bg1"/>
                </a:solidFill>
                <a:latin typeface="Georgia" panose="02040502050405020303" pitchFamily="18" charset="0"/>
                <a:ea typeface="Rasa"/>
                <a:cs typeface="Big Caslon Medium" panose="02000603090000020003" pitchFamily="2" charset="-79"/>
                <a:sym typeface="Rasa"/>
              </a:rPr>
            </a:br>
            <a:r>
              <a:rPr lang="en-US" sz="1800" i="1">
                <a:solidFill>
                  <a:srgbClr val="73E491"/>
                </a:solidFill>
                <a:latin typeface="Georgia" panose="02040502050405020303" pitchFamily="18" charset="0"/>
                <a:ea typeface="Rasa"/>
                <a:cs typeface="Big Caslon Medium" panose="02000603090000020003" pitchFamily="2" charset="-79"/>
                <a:sym typeface="Rasa"/>
              </a:rPr>
              <a:t>We Push to Prod</a:t>
            </a:r>
            <a:endParaRPr lang="en-US" sz="1800" i="1">
              <a:solidFill>
                <a:srgbClr val="73E49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67E00CB-047B-ADC9-AC87-E008ACED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9" y="386351"/>
            <a:ext cx="1802771" cy="8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7">
          <a:extLst>
            <a:ext uri="{FF2B5EF4-FFF2-40B4-BE49-F238E27FC236}">
              <a16:creationId xmlns:a16="http://schemas.microsoft.com/office/drawing/2014/main" id="{17F7DE66-74C0-B8D8-170C-D5334FCE6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BEFB67-09E7-C213-5222-84CF175BA488}"/>
              </a:ext>
            </a:extLst>
          </p:cNvPr>
          <p:cNvSpPr/>
          <p:nvPr/>
        </p:nvSpPr>
        <p:spPr>
          <a:xfrm>
            <a:off x="711818" y="2185974"/>
            <a:ext cx="13716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Matching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</a:br>
            <a:r>
              <a:rPr kumimoji="0" lang="en-US" sz="9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(match based on success factors)</a:t>
            </a:r>
            <a:endParaRPr kumimoji="0" lang="en-US" sz="9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692F78-DF76-31D1-79BE-BFCD43166571}"/>
              </a:ext>
            </a:extLst>
          </p:cNvPr>
          <p:cNvSpPr/>
          <p:nvPr/>
        </p:nvSpPr>
        <p:spPr>
          <a:xfrm>
            <a:off x="3815419" y="2185974"/>
            <a:ext cx="13716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Current Matches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53510E-689B-107B-A1D7-29F43F3DF388}"/>
              </a:ext>
            </a:extLst>
          </p:cNvPr>
          <p:cNvSpPr/>
          <p:nvPr/>
        </p:nvSpPr>
        <p:spPr>
          <a:xfrm>
            <a:off x="6871313" y="2173568"/>
            <a:ext cx="13716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Post-Closure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</a:br>
            <a:r>
              <a:rPr kumimoji="0" lang="en-US" sz="90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(Unsuccessful closure)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BD60BC-B175-FAAA-28F8-20B21CC2280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93268" y="1520408"/>
            <a:ext cx="7951" cy="665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5398D2-7BB4-4E1B-617B-A36C08E78150}"/>
              </a:ext>
            </a:extLst>
          </p:cNvPr>
          <p:cNvCxnSpPr>
            <a:cxnSpLocks/>
            <a:endCxn id="10" idx="0"/>
          </p:cNvCxnSpPr>
          <p:nvPr/>
        </p:nvCxnSpPr>
        <p:spPr>
          <a:xfrm rot="16200000" flipH="1">
            <a:off x="5698610" y="315065"/>
            <a:ext cx="653160" cy="3063845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5004573-9A17-2C58-DC70-9174B4A319A5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2612660" y="305366"/>
            <a:ext cx="665566" cy="309565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F239FF2-7CC3-4C56-FA1D-799C930F3C7A}"/>
              </a:ext>
            </a:extLst>
          </p:cNvPr>
          <p:cNvSpPr/>
          <p:nvPr/>
        </p:nvSpPr>
        <p:spPr>
          <a:xfrm>
            <a:off x="2331958" y="3143109"/>
            <a:ext cx="13716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Questions to gauge potential match closure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AEFCE1-67AD-66D3-9598-10BF555252CC}"/>
              </a:ext>
            </a:extLst>
          </p:cNvPr>
          <p:cNvSpPr/>
          <p:nvPr/>
        </p:nvSpPr>
        <p:spPr>
          <a:xfrm>
            <a:off x="5014487" y="3143109"/>
            <a:ext cx="1558299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Prediction 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DD26E0-F46D-3744-D17A-82D332E13953}"/>
              </a:ext>
            </a:extLst>
          </p:cNvPr>
          <p:cNvSpPr/>
          <p:nvPr/>
        </p:nvSpPr>
        <p:spPr>
          <a:xfrm>
            <a:off x="3815419" y="4019912"/>
            <a:ext cx="1371600" cy="45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Intervention Strategy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3781411-90E7-BBCD-3F2B-B92C3FCD8B82}"/>
              </a:ext>
            </a:extLst>
          </p:cNvPr>
          <p:cNvCxnSpPr>
            <a:cxnSpLocks/>
            <a:stCxn id="5" idx="2"/>
            <a:endCxn id="24" idx="0"/>
          </p:cNvCxnSpPr>
          <p:nvPr/>
        </p:nvCxnSpPr>
        <p:spPr>
          <a:xfrm rot="5400000">
            <a:off x="3509522" y="2151411"/>
            <a:ext cx="499935" cy="1483461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D4BBCE9-E043-13E3-237A-7870B5642DBC}"/>
              </a:ext>
            </a:extLst>
          </p:cNvPr>
          <p:cNvCxnSpPr>
            <a:cxnSpLocks/>
            <a:stCxn id="5" idx="2"/>
            <a:endCxn id="25" idx="0"/>
          </p:cNvCxnSpPr>
          <p:nvPr/>
        </p:nvCxnSpPr>
        <p:spPr>
          <a:xfrm rot="16200000" flipH="1">
            <a:off x="4897461" y="2246932"/>
            <a:ext cx="499935" cy="1292418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391B8DF-E2C0-497D-AFDE-1DB14D9A5AD2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rot="16200000" flipH="1">
            <a:off x="3549687" y="3068379"/>
            <a:ext cx="419603" cy="148346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F1DCF51-0450-847E-6CC3-47BCC025115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5400000">
            <a:off x="4937627" y="3163901"/>
            <a:ext cx="419603" cy="129241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80281D44-797D-693B-39E6-CFBE42D6F237}"/>
              </a:ext>
            </a:extLst>
          </p:cNvPr>
          <p:cNvCxnSpPr>
            <a:cxnSpLocks/>
          </p:cNvCxnSpPr>
          <p:nvPr/>
        </p:nvCxnSpPr>
        <p:spPr>
          <a:xfrm rot="5400000">
            <a:off x="4951055" y="2172980"/>
            <a:ext cx="2148270" cy="3063846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F010F31E-6488-D240-4B13-25344287B311}"/>
              </a:ext>
            </a:extLst>
          </p:cNvPr>
          <p:cNvCxnSpPr>
            <a:cxnSpLocks/>
          </p:cNvCxnSpPr>
          <p:nvPr/>
        </p:nvCxnSpPr>
        <p:spPr>
          <a:xfrm rot="10800000">
            <a:off x="1397618" y="2643175"/>
            <a:ext cx="3259682" cy="2135861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79;p28">
            <a:extLst>
              <a:ext uri="{FF2B5EF4-FFF2-40B4-BE49-F238E27FC236}">
                <a16:creationId xmlns:a16="http://schemas.microsoft.com/office/drawing/2014/main" id="{257146C1-1C27-5464-F4CB-AEB8589CD38D}"/>
              </a:ext>
            </a:extLst>
          </p:cNvPr>
          <p:cNvSpPr txBox="1"/>
          <p:nvPr/>
        </p:nvSpPr>
        <p:spPr>
          <a:xfrm>
            <a:off x="425131" y="260217"/>
            <a:ext cx="83570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bg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Our Solution</a:t>
            </a:r>
            <a:endParaRPr lang="en-US" sz="200" b="1">
              <a:solidFill>
                <a:schemeClr val="bg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D16EB68E-915A-26BD-66E7-77D216A97F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0562592"/>
                  </p:ext>
                </p:extLst>
              </p:nvPr>
            </p:nvGraphicFramePr>
            <p:xfrm>
              <a:off x="3299430" y="3439530"/>
              <a:ext cx="240506" cy="135285"/>
            </p:xfrm>
            <a:graphic>
              <a:graphicData uri="http://schemas.microsoft.com/office/powerpoint/2016/slidezoom">
                <pslz:sldZm>
                  <pslz:sldZmObj sldId="368" cId="2944209873">
                    <pslz:zmPr id="{4A54E919-3E56-4055-B132-0971ED149BA0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0506" cy="1352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16EB68E-915A-26BD-66E7-77D216A97F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9430" y="3439530"/>
                <a:ext cx="240506" cy="1352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69382F4-FE6B-8C61-13A1-AACBF23F7578}"/>
              </a:ext>
            </a:extLst>
          </p:cNvPr>
          <p:cNvSpPr/>
          <p:nvPr/>
        </p:nvSpPr>
        <p:spPr>
          <a:xfrm>
            <a:off x="3156838" y="1063208"/>
            <a:ext cx="267286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Match Phase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B7687D-AF17-FB68-0E26-4786F398478D}"/>
              </a:ext>
            </a:extLst>
          </p:cNvPr>
          <p:cNvCxnSpPr>
            <a:cxnSpLocks/>
          </p:cNvCxnSpPr>
          <p:nvPr/>
        </p:nvCxnSpPr>
        <p:spPr>
          <a:xfrm>
            <a:off x="4493269" y="1520408"/>
            <a:ext cx="7950" cy="665566"/>
          </a:xfrm>
          <a:prstGeom prst="straightConnector1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72F36C7-5AB6-B2FA-F8E8-012454BFA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779" y="100384"/>
            <a:ext cx="695741" cy="3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01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66550A3B-FE0C-20B2-7986-D188B908B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23E088-C398-2BE3-72DD-C15145896DE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4557" y="1547048"/>
            <a:ext cx="3136392" cy="2020824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4A29CFD7-C586-5160-6128-685283FE90F6}"/>
              </a:ext>
            </a:extLst>
          </p:cNvPr>
          <p:cNvSpPr/>
          <p:nvPr/>
        </p:nvSpPr>
        <p:spPr>
          <a:xfrm>
            <a:off x="3993863" y="1346963"/>
            <a:ext cx="4788324" cy="21198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">
              <a:solidFill>
                <a:schemeClr val="tx1"/>
              </a:solidFill>
            </a:endParaRP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A7383667-08B4-3F5E-817E-A9A403124975}"/>
              </a:ext>
            </a:extLst>
          </p:cNvPr>
          <p:cNvSpPr/>
          <p:nvPr/>
        </p:nvSpPr>
        <p:spPr>
          <a:xfrm>
            <a:off x="5789957" y="1026120"/>
            <a:ext cx="1025232" cy="243065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Match</a:t>
            </a:r>
            <a:r>
              <a:rPr lang="en-US" sz="700" b="1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700" b="1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Support: Emotions</a:t>
            </a:r>
            <a:endParaRPr lang="en-US" sz="700" b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F20BC2EA-D753-D42A-7668-17A1C8595DED}"/>
              </a:ext>
            </a:extLst>
          </p:cNvPr>
          <p:cNvSpPr/>
          <p:nvPr/>
        </p:nvSpPr>
        <p:spPr>
          <a:xfrm>
            <a:off x="6853933" y="1051091"/>
            <a:ext cx="1520253" cy="205441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Closure Description</a:t>
            </a:r>
            <a:r>
              <a:rPr lang="en-US" sz="700" b="1">
                <a:solidFill>
                  <a:schemeClr val="tx1"/>
                </a:solidFill>
                <a:latin typeface="Georgia" panose="02040502050405020303" pitchFamily="18" charset="0"/>
              </a:rPr>
              <a:t>: </a:t>
            </a:r>
            <a:r>
              <a:rPr lang="en-US" sz="700" b="1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Keywords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AF45DF1E-A66F-55A1-6222-96143C796C2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4255747" y="1618404"/>
            <a:ext cx="154825" cy="15482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72D7097-7FF9-54B2-8992-B524D363AEEB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</a:blip>
          <a:stretch>
            <a:fillRect/>
          </a:stretch>
        </p:blipFill>
        <p:spPr>
          <a:xfrm>
            <a:off x="4246012" y="2577963"/>
            <a:ext cx="176702" cy="17670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43171BF-1FA1-F134-1B56-64A661A44E9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4236818" y="3103695"/>
            <a:ext cx="208674" cy="20867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060ED35-63A0-19B5-AA21-998E62AD9D5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7803" y="3632836"/>
            <a:ext cx="186351" cy="18635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DB68DB3-F290-D167-EFAD-6614BA96FBD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5910" y="4144174"/>
            <a:ext cx="230833" cy="23083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548533A3-1908-F3ED-E66D-C415830BA57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50000"/>
          </a:blip>
          <a:stretch>
            <a:fillRect/>
          </a:stretch>
        </p:blipFill>
        <p:spPr>
          <a:xfrm>
            <a:off x="4256033" y="2025156"/>
            <a:ext cx="208674" cy="208674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41827D34-67BB-6FFB-C5C8-858E9A7BF916}"/>
              </a:ext>
            </a:extLst>
          </p:cNvPr>
          <p:cNvSpPr/>
          <p:nvPr/>
        </p:nvSpPr>
        <p:spPr>
          <a:xfrm>
            <a:off x="5353406" y="1518844"/>
            <a:ext cx="392130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50" b="1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650" b="1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0%</a:t>
            </a:r>
            <a:endParaRPr lang="en-US" sz="65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84BC4C7D-AF83-1D1A-87A2-D2CAB8BB3319}"/>
              </a:ext>
            </a:extLst>
          </p:cNvPr>
          <p:cNvSpPr/>
          <p:nvPr/>
        </p:nvSpPr>
        <p:spPr>
          <a:xfrm>
            <a:off x="5352853" y="1951559"/>
            <a:ext cx="392130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50" b="1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19</a:t>
            </a:r>
            <a:r>
              <a:rPr lang="en-US" sz="650" b="1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%</a:t>
            </a:r>
            <a:endParaRPr lang="en-US" sz="65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A00CFC2F-ACA0-DD40-856D-95B378069C4C}"/>
              </a:ext>
            </a:extLst>
          </p:cNvPr>
          <p:cNvSpPr/>
          <p:nvPr/>
        </p:nvSpPr>
        <p:spPr>
          <a:xfrm>
            <a:off x="5352853" y="2478222"/>
            <a:ext cx="392130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50" b="1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18</a:t>
            </a:r>
            <a:r>
              <a:rPr lang="en-US" sz="650" b="1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%</a:t>
            </a:r>
            <a:endParaRPr lang="en-US" sz="65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9E4A96-52BF-CF12-EF13-675F4B927D8D}"/>
              </a:ext>
            </a:extLst>
          </p:cNvPr>
          <p:cNvGrpSpPr/>
          <p:nvPr/>
        </p:nvGrpSpPr>
        <p:grpSpPr>
          <a:xfrm>
            <a:off x="3851807" y="2183486"/>
            <a:ext cx="291356" cy="291356"/>
            <a:chOff x="2535847" y="2196642"/>
            <a:chExt cx="291356" cy="29135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945EEB4-C29A-6224-DFB3-085A4AC8CDA8}"/>
                </a:ext>
              </a:extLst>
            </p:cNvPr>
            <p:cNvSpPr/>
            <p:nvPr/>
          </p:nvSpPr>
          <p:spPr>
            <a:xfrm>
              <a:off x="2535847" y="2196642"/>
              <a:ext cx="291356" cy="2913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Magnifying glass with solid fill">
              <a:extLst>
                <a:ext uri="{FF2B5EF4-FFF2-40B4-BE49-F238E27FC236}">
                  <a16:creationId xmlns:a16="http://schemas.microsoft.com/office/drawing/2014/main" id="{94693F88-F385-7248-5119-A7D109A58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01544" y="2246206"/>
              <a:ext cx="172792" cy="172792"/>
            </a:xfrm>
            <a:prstGeom prst="rect">
              <a:avLst/>
            </a:prstGeom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A895B25-264F-CA0A-4D7E-054A7BAC6159}"/>
              </a:ext>
            </a:extLst>
          </p:cNvPr>
          <p:cNvSpPr/>
          <p:nvPr/>
        </p:nvSpPr>
        <p:spPr>
          <a:xfrm>
            <a:off x="3993863" y="3510400"/>
            <a:ext cx="4788324" cy="1005869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CBCCF2-1662-FB85-0C3B-35701A602649}"/>
              </a:ext>
            </a:extLst>
          </p:cNvPr>
          <p:cNvGrpSpPr/>
          <p:nvPr/>
        </p:nvGrpSpPr>
        <p:grpSpPr>
          <a:xfrm>
            <a:off x="3851807" y="3850534"/>
            <a:ext cx="291356" cy="291356"/>
            <a:chOff x="2535847" y="2196642"/>
            <a:chExt cx="291356" cy="29135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DA769F8-9FE4-79F6-6B79-B7F60E114080}"/>
                </a:ext>
              </a:extLst>
            </p:cNvPr>
            <p:cNvSpPr/>
            <p:nvPr/>
          </p:nvSpPr>
          <p:spPr>
            <a:xfrm>
              <a:off x="2535847" y="2196642"/>
              <a:ext cx="291356" cy="2913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Magnifying glass with solid fill">
              <a:extLst>
                <a:ext uri="{FF2B5EF4-FFF2-40B4-BE49-F238E27FC236}">
                  <a16:creationId xmlns:a16="http://schemas.microsoft.com/office/drawing/2014/main" id="{8EDA9CC3-13B9-F7CB-954E-D9E08B53F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601544" y="2246206"/>
              <a:ext cx="172792" cy="172792"/>
            </a:xfrm>
            <a:prstGeom prst="rect">
              <a:avLst/>
            </a:prstGeom>
          </p:spPr>
        </p:pic>
      </p:grpSp>
      <p:sp>
        <p:nvSpPr>
          <p:cNvPr id="8" name="Speech Bubble: Rectangle 44">
            <a:extLst>
              <a:ext uri="{FF2B5EF4-FFF2-40B4-BE49-F238E27FC236}">
                <a16:creationId xmlns:a16="http://schemas.microsoft.com/office/drawing/2014/main" id="{93E73E90-6A97-4649-C53B-C7E24B40EE15}"/>
              </a:ext>
            </a:extLst>
          </p:cNvPr>
          <p:cNvSpPr/>
          <p:nvPr/>
        </p:nvSpPr>
        <p:spPr>
          <a:xfrm>
            <a:off x="6823603" y="1464015"/>
            <a:ext cx="1823256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Got busy, lost interest</a:t>
            </a:r>
          </a:p>
          <a:p>
            <a:endParaRPr lang="en-US" sz="7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7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Not reachable, re-enroll </a:t>
            </a:r>
            <a:endParaRPr lang="en-US" sz="7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peech Bubble: Rectangle 44">
            <a:extLst>
              <a:ext uri="{FF2B5EF4-FFF2-40B4-BE49-F238E27FC236}">
                <a16:creationId xmlns:a16="http://schemas.microsoft.com/office/drawing/2014/main" id="{C6BBC366-FDA0-01BE-564D-69060026C0BB}"/>
              </a:ext>
            </a:extLst>
          </p:cNvPr>
          <p:cNvSpPr/>
          <p:nvPr/>
        </p:nvSpPr>
        <p:spPr>
          <a:xfrm>
            <a:off x="6815189" y="1957017"/>
            <a:ext cx="1890922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Job switch</a:t>
            </a:r>
          </a:p>
          <a:p>
            <a:endParaRPr lang="en-US" sz="7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7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School switch, moved state</a:t>
            </a:r>
            <a:endParaRPr lang="en-US" sz="7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peech Bubble: Rectangle 44">
            <a:extLst>
              <a:ext uri="{FF2B5EF4-FFF2-40B4-BE49-F238E27FC236}">
                <a16:creationId xmlns:a16="http://schemas.microsoft.com/office/drawing/2014/main" id="{0A9E60B1-440B-EFF7-9284-F65B66DEFA0C}"/>
              </a:ext>
            </a:extLst>
          </p:cNvPr>
          <p:cNvSpPr/>
          <p:nvPr/>
        </p:nvSpPr>
        <p:spPr>
          <a:xfrm>
            <a:off x="6804084" y="2462789"/>
            <a:ext cx="1980239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Work schedule, Baby, Life</a:t>
            </a:r>
          </a:p>
          <a:p>
            <a:endParaRPr lang="en-US" sz="7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7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School schedule, family time</a:t>
            </a:r>
            <a:endParaRPr lang="en-US" sz="7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Speech Bubble: Rectangle 44">
            <a:extLst>
              <a:ext uri="{FF2B5EF4-FFF2-40B4-BE49-F238E27FC236}">
                <a16:creationId xmlns:a16="http://schemas.microsoft.com/office/drawing/2014/main" id="{779B76DA-5D28-80F9-B336-32C00FBF59CC}"/>
              </a:ext>
            </a:extLst>
          </p:cNvPr>
          <p:cNvSpPr/>
          <p:nvPr/>
        </p:nvSpPr>
        <p:spPr>
          <a:xfrm>
            <a:off x="6804083" y="2998181"/>
            <a:ext cx="1980239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–Baby, Life commitments</a:t>
            </a:r>
          </a:p>
          <a:p>
            <a:endParaRPr lang="en-US" sz="7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7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High school, commitments</a:t>
            </a:r>
            <a:endParaRPr lang="en-US" sz="7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Speech Bubble: Rectangle 44">
            <a:extLst>
              <a:ext uri="{FF2B5EF4-FFF2-40B4-BE49-F238E27FC236}">
                <a16:creationId xmlns:a16="http://schemas.microsoft.com/office/drawing/2014/main" id="{D53183D1-2007-174E-F899-C2740CE3730C}"/>
              </a:ext>
            </a:extLst>
          </p:cNvPr>
          <p:cNvSpPr/>
          <p:nvPr/>
        </p:nvSpPr>
        <p:spPr>
          <a:xfrm>
            <a:off x="6804083" y="3573222"/>
            <a:ext cx="1980239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 –Unreasonable expectations, step-down</a:t>
            </a:r>
          </a:p>
          <a:p>
            <a:endParaRPr lang="en-US" sz="700">
              <a:solidFill>
                <a:schemeClr val="bg1">
                  <a:lumMod val="65000"/>
                </a:schemeClr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7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– Unhappy with the big</a:t>
            </a:r>
            <a:endParaRPr lang="en-US" sz="700">
              <a:solidFill>
                <a:schemeClr val="bg1">
                  <a:lumMod val="65000"/>
                </a:schemeClr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Speech Bubble: Rectangle 44">
            <a:extLst>
              <a:ext uri="{FF2B5EF4-FFF2-40B4-BE49-F238E27FC236}">
                <a16:creationId xmlns:a16="http://schemas.microsoft.com/office/drawing/2014/main" id="{F5BCCADD-EDD8-2AEF-A968-152872456B5C}"/>
              </a:ext>
            </a:extLst>
          </p:cNvPr>
          <p:cNvSpPr/>
          <p:nvPr/>
        </p:nvSpPr>
        <p:spPr>
          <a:xfrm>
            <a:off x="6802016" y="4052464"/>
            <a:ext cx="1980239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 –Trust, overwhelmed</a:t>
            </a:r>
          </a:p>
          <a:p>
            <a:endParaRPr lang="en-US" sz="700">
              <a:solidFill>
                <a:schemeClr val="bg1">
                  <a:lumMod val="65000"/>
                </a:schemeClr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7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– Boundaries, mismatch with functioning of the program</a:t>
            </a:r>
            <a:endParaRPr lang="en-US" sz="700">
              <a:solidFill>
                <a:schemeClr val="bg1">
                  <a:lumMod val="65000"/>
                </a:schemeClr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D36F0D-C6A0-4226-5379-71D455A1239D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3309956" y="2329164"/>
            <a:ext cx="541851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peech Bubble: Rectangle 44">
            <a:extLst>
              <a:ext uri="{FF2B5EF4-FFF2-40B4-BE49-F238E27FC236}">
                <a16:creationId xmlns:a16="http://schemas.microsoft.com/office/drawing/2014/main" id="{562C6963-CC08-13E1-AE3B-2461D7F8AF3E}"/>
              </a:ext>
            </a:extLst>
          </p:cNvPr>
          <p:cNvSpPr/>
          <p:nvPr/>
        </p:nvSpPr>
        <p:spPr>
          <a:xfrm>
            <a:off x="5789957" y="1946495"/>
            <a:ext cx="1529111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Neutral </a:t>
            </a:r>
          </a:p>
        </p:txBody>
      </p:sp>
      <p:sp>
        <p:nvSpPr>
          <p:cNvPr id="40" name="Speech Bubble: Rectangle 44">
            <a:extLst>
              <a:ext uri="{FF2B5EF4-FFF2-40B4-BE49-F238E27FC236}">
                <a16:creationId xmlns:a16="http://schemas.microsoft.com/office/drawing/2014/main" id="{4E6A864B-A6B3-E0B2-1BB9-98A596F6F59F}"/>
              </a:ext>
            </a:extLst>
          </p:cNvPr>
          <p:cNvSpPr/>
          <p:nvPr/>
        </p:nvSpPr>
        <p:spPr>
          <a:xfrm>
            <a:off x="5796885" y="3541871"/>
            <a:ext cx="1181387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Anger, Disgust</a:t>
            </a:r>
            <a:endParaRPr lang="en-US" sz="700">
              <a:solidFill>
                <a:schemeClr val="bg1">
                  <a:lumMod val="65000"/>
                </a:schemeClr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Speech Bubble: Rectangle 44">
            <a:extLst>
              <a:ext uri="{FF2B5EF4-FFF2-40B4-BE49-F238E27FC236}">
                <a16:creationId xmlns:a16="http://schemas.microsoft.com/office/drawing/2014/main" id="{F54F852D-46E3-0FB7-F2D1-037D028AC48D}"/>
              </a:ext>
            </a:extLst>
          </p:cNvPr>
          <p:cNvSpPr/>
          <p:nvPr/>
        </p:nvSpPr>
        <p:spPr>
          <a:xfrm>
            <a:off x="5788918" y="4072890"/>
            <a:ext cx="1181387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Anger, Disgust</a:t>
            </a:r>
            <a:endParaRPr lang="en-US" sz="700">
              <a:solidFill>
                <a:schemeClr val="bg1">
                  <a:lumMod val="65000"/>
                </a:schemeClr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Speech Bubble: Rectangle 44">
            <a:extLst>
              <a:ext uri="{FF2B5EF4-FFF2-40B4-BE49-F238E27FC236}">
                <a16:creationId xmlns:a16="http://schemas.microsoft.com/office/drawing/2014/main" id="{E8A25BDF-916E-ECAD-D7BD-74516CD266C5}"/>
              </a:ext>
            </a:extLst>
          </p:cNvPr>
          <p:cNvSpPr/>
          <p:nvPr/>
        </p:nvSpPr>
        <p:spPr>
          <a:xfrm>
            <a:off x="5789957" y="2485461"/>
            <a:ext cx="1529111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Neutral</a:t>
            </a:r>
          </a:p>
        </p:txBody>
      </p:sp>
      <p:sp>
        <p:nvSpPr>
          <p:cNvPr id="49" name="Speech Bubble: Rectangle 44">
            <a:extLst>
              <a:ext uri="{FF2B5EF4-FFF2-40B4-BE49-F238E27FC236}">
                <a16:creationId xmlns:a16="http://schemas.microsoft.com/office/drawing/2014/main" id="{129283D3-6F80-845F-8D7A-9FE77E2F7B81}"/>
              </a:ext>
            </a:extLst>
          </p:cNvPr>
          <p:cNvSpPr/>
          <p:nvPr/>
        </p:nvSpPr>
        <p:spPr>
          <a:xfrm>
            <a:off x="5789957" y="3011525"/>
            <a:ext cx="1529111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Sadness</a:t>
            </a:r>
          </a:p>
        </p:txBody>
      </p:sp>
      <p:sp>
        <p:nvSpPr>
          <p:cNvPr id="54" name="Speech Bubble: Rectangle 44">
            <a:extLst>
              <a:ext uri="{FF2B5EF4-FFF2-40B4-BE49-F238E27FC236}">
                <a16:creationId xmlns:a16="http://schemas.microsoft.com/office/drawing/2014/main" id="{46DCE2A1-EFD3-3687-DE2B-47A49F59E895}"/>
              </a:ext>
            </a:extLst>
          </p:cNvPr>
          <p:cNvSpPr/>
          <p:nvPr/>
        </p:nvSpPr>
        <p:spPr>
          <a:xfrm>
            <a:off x="5789958" y="1514774"/>
            <a:ext cx="777132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Annoyal</a:t>
            </a:r>
          </a:p>
        </p:txBody>
      </p:sp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2973B387-FF88-A8FC-150F-2AD431248081}"/>
              </a:ext>
            </a:extLst>
          </p:cNvPr>
          <p:cNvSpPr/>
          <p:nvPr/>
        </p:nvSpPr>
        <p:spPr>
          <a:xfrm>
            <a:off x="5352853" y="3022215"/>
            <a:ext cx="392130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50" b="1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</a:t>
            </a:r>
            <a:r>
              <a:rPr lang="en-US" sz="650" b="1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%</a:t>
            </a:r>
            <a:endParaRPr lang="en-US" sz="65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Speech Bubble: Rectangle 57">
            <a:extLst>
              <a:ext uri="{FF2B5EF4-FFF2-40B4-BE49-F238E27FC236}">
                <a16:creationId xmlns:a16="http://schemas.microsoft.com/office/drawing/2014/main" id="{9259FFCF-0B7E-22CB-BC17-A7CFFA8FC4CB}"/>
              </a:ext>
            </a:extLst>
          </p:cNvPr>
          <p:cNvSpPr/>
          <p:nvPr/>
        </p:nvSpPr>
        <p:spPr>
          <a:xfrm>
            <a:off x="5352853" y="3539394"/>
            <a:ext cx="392130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1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sz="600" b="1">
                <a:solidFill>
                  <a:schemeClr val="bg1">
                    <a:lumMod val="6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%</a:t>
            </a:r>
            <a:endParaRPr lang="en-US" sz="600">
              <a:solidFill>
                <a:schemeClr val="bg1">
                  <a:lumMod val="65000"/>
                </a:schemeClr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6DCF2166-AE51-558A-2078-BECF851F013E}"/>
              </a:ext>
            </a:extLst>
          </p:cNvPr>
          <p:cNvSpPr/>
          <p:nvPr/>
        </p:nvSpPr>
        <p:spPr>
          <a:xfrm>
            <a:off x="5352853" y="4082618"/>
            <a:ext cx="392130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1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600" b="1">
                <a:solidFill>
                  <a:schemeClr val="bg1">
                    <a:lumMod val="6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%</a:t>
            </a:r>
            <a:endParaRPr lang="en-US" sz="600">
              <a:solidFill>
                <a:schemeClr val="bg1">
                  <a:lumMod val="65000"/>
                </a:schemeClr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179;p28">
            <a:extLst>
              <a:ext uri="{FF2B5EF4-FFF2-40B4-BE49-F238E27FC236}">
                <a16:creationId xmlns:a16="http://schemas.microsoft.com/office/drawing/2014/main" id="{BE890AD1-5666-9777-9D6B-EA9DEE2A4894}"/>
              </a:ext>
            </a:extLst>
          </p:cNvPr>
          <p:cNvSpPr txBox="1"/>
          <p:nvPr/>
        </p:nvSpPr>
        <p:spPr>
          <a:xfrm>
            <a:off x="425131" y="260217"/>
            <a:ext cx="83570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Factors contributing to major closure reasons</a:t>
            </a:r>
            <a:endParaRPr lang="en-US" sz="200" b="1">
              <a:solidFill>
                <a:schemeClr val="tx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F6D8988-ADC9-505F-C077-2D050FC451B0}"/>
              </a:ext>
            </a:extLst>
          </p:cNvPr>
          <p:cNvSpPr/>
          <p:nvPr/>
        </p:nvSpPr>
        <p:spPr>
          <a:xfrm>
            <a:off x="4512863" y="1546329"/>
            <a:ext cx="694683" cy="292515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50" b="1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Lost Contact</a:t>
            </a:r>
            <a:endParaRPr lang="en-US" sz="65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96E3CE9-A24F-BD46-6A6E-A1A23FBE4735}"/>
              </a:ext>
            </a:extLst>
          </p:cNvPr>
          <p:cNvSpPr/>
          <p:nvPr/>
        </p:nvSpPr>
        <p:spPr>
          <a:xfrm>
            <a:off x="4512863" y="1964027"/>
            <a:ext cx="694683" cy="292515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50" b="1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Relocation</a:t>
            </a:r>
            <a:endParaRPr lang="en-US" sz="65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28E88DF3-7A77-C76A-878E-F0D608A28865}"/>
              </a:ext>
            </a:extLst>
          </p:cNvPr>
          <p:cNvSpPr/>
          <p:nvPr/>
        </p:nvSpPr>
        <p:spPr>
          <a:xfrm>
            <a:off x="4512863" y="2531501"/>
            <a:ext cx="694683" cy="292515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50" b="1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Constraints</a:t>
            </a:r>
            <a:endParaRPr lang="en-US" sz="65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78479-332B-CAB2-6A53-D6A2109C0736}"/>
              </a:ext>
            </a:extLst>
          </p:cNvPr>
          <p:cNvSpPr/>
          <p:nvPr/>
        </p:nvSpPr>
        <p:spPr>
          <a:xfrm>
            <a:off x="4512863" y="3061774"/>
            <a:ext cx="817434" cy="292515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50" b="1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Family Circumstances</a:t>
            </a:r>
            <a:endParaRPr lang="en-US" sz="65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D1E3C386-0F53-ADDE-8DB5-0A613042BEC8}"/>
              </a:ext>
            </a:extLst>
          </p:cNvPr>
          <p:cNvSpPr/>
          <p:nvPr/>
        </p:nvSpPr>
        <p:spPr>
          <a:xfrm>
            <a:off x="4512863" y="3589218"/>
            <a:ext cx="694683" cy="292515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50" b="1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Policy Issues</a:t>
            </a:r>
            <a:endParaRPr lang="en-US" sz="650">
              <a:solidFill>
                <a:schemeClr val="bg1">
                  <a:lumMod val="75000"/>
                </a:schemeClr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9A561A87-861E-06C3-36FC-58093CC348E7}"/>
              </a:ext>
            </a:extLst>
          </p:cNvPr>
          <p:cNvSpPr/>
          <p:nvPr/>
        </p:nvSpPr>
        <p:spPr>
          <a:xfrm>
            <a:off x="4512863" y="4103603"/>
            <a:ext cx="861449" cy="292515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50" b="1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Relationship Incompatibility</a:t>
            </a:r>
            <a:endParaRPr lang="en-US" sz="650">
              <a:solidFill>
                <a:schemeClr val="bg1">
                  <a:lumMod val="75000"/>
                </a:schemeClr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9A73C972-76D9-05EA-00F3-64DEF880DF89}"/>
              </a:ext>
            </a:extLst>
          </p:cNvPr>
          <p:cNvSpPr/>
          <p:nvPr/>
        </p:nvSpPr>
        <p:spPr>
          <a:xfrm>
            <a:off x="5316000" y="1051091"/>
            <a:ext cx="444106" cy="231438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% of total</a:t>
            </a:r>
            <a:endParaRPr lang="en-US" sz="700" b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EBB4F5-3708-7A3A-F7B6-ECD16DADDC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779" y="100384"/>
            <a:ext cx="695741" cy="319665"/>
          </a:xfrm>
          <a:prstGeom prst="rect">
            <a:avLst/>
          </a:prstGeom>
        </p:spPr>
      </p:pic>
      <p:sp>
        <p:nvSpPr>
          <p:cNvPr id="7" name="Speech Bubble: Rectangle 16">
            <a:extLst>
              <a:ext uri="{FF2B5EF4-FFF2-40B4-BE49-F238E27FC236}">
                <a16:creationId xmlns:a16="http://schemas.microsoft.com/office/drawing/2014/main" id="{40B868DE-40CF-906C-FD77-4ACED8140E2D}"/>
              </a:ext>
            </a:extLst>
          </p:cNvPr>
          <p:cNvSpPr/>
          <p:nvPr/>
        </p:nvSpPr>
        <p:spPr>
          <a:xfrm>
            <a:off x="1190203" y="1744193"/>
            <a:ext cx="471820" cy="249047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50" b="1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(17</a:t>
            </a:r>
            <a:r>
              <a:rPr lang="en-US" sz="650" b="1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%)</a:t>
            </a:r>
            <a:endParaRPr lang="en-US" sz="65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Speech Bubble: Rectangle 16">
            <a:extLst>
              <a:ext uri="{FF2B5EF4-FFF2-40B4-BE49-F238E27FC236}">
                <a16:creationId xmlns:a16="http://schemas.microsoft.com/office/drawing/2014/main" id="{37638F5A-A2BA-BE9E-836A-BB8E15AC658E}"/>
              </a:ext>
            </a:extLst>
          </p:cNvPr>
          <p:cNvSpPr/>
          <p:nvPr/>
        </p:nvSpPr>
        <p:spPr>
          <a:xfrm>
            <a:off x="2366282" y="1740428"/>
            <a:ext cx="471820" cy="249047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50" b="1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(73%)</a:t>
            </a:r>
            <a:endParaRPr lang="en-US" sz="65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3532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C548742E-EA6C-28FB-7947-7AAD2B486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415424"/>
              </p:ext>
            </p:extLst>
          </p:nvPr>
        </p:nvGraphicFramePr>
        <p:xfrm>
          <a:off x="214745" y="872547"/>
          <a:ext cx="8746710" cy="36479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749342">
                  <a:extLst>
                    <a:ext uri="{9D8B030D-6E8A-4147-A177-3AD203B41FA5}">
                      <a16:colId xmlns:a16="http://schemas.microsoft.com/office/drawing/2014/main" val="674791938"/>
                    </a:ext>
                  </a:extLst>
                </a:gridCol>
                <a:gridCol w="1749342">
                  <a:extLst>
                    <a:ext uri="{9D8B030D-6E8A-4147-A177-3AD203B41FA5}">
                      <a16:colId xmlns:a16="http://schemas.microsoft.com/office/drawing/2014/main" val="2110627786"/>
                    </a:ext>
                  </a:extLst>
                </a:gridCol>
                <a:gridCol w="1749342">
                  <a:extLst>
                    <a:ext uri="{9D8B030D-6E8A-4147-A177-3AD203B41FA5}">
                      <a16:colId xmlns:a16="http://schemas.microsoft.com/office/drawing/2014/main" val="2013362878"/>
                    </a:ext>
                  </a:extLst>
                </a:gridCol>
                <a:gridCol w="1749342">
                  <a:extLst>
                    <a:ext uri="{9D8B030D-6E8A-4147-A177-3AD203B41FA5}">
                      <a16:colId xmlns:a16="http://schemas.microsoft.com/office/drawing/2014/main" val="2081980352"/>
                    </a:ext>
                  </a:extLst>
                </a:gridCol>
                <a:gridCol w="1749342">
                  <a:extLst>
                    <a:ext uri="{9D8B030D-6E8A-4147-A177-3AD203B41FA5}">
                      <a16:colId xmlns:a16="http://schemas.microsoft.com/office/drawing/2014/main" val="1435454760"/>
                    </a:ext>
                  </a:extLst>
                </a:gridCol>
              </a:tblGrid>
              <a:tr h="607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Closure Reason</a:t>
                      </a:r>
                    </a:p>
                  </a:txBody>
                  <a:tcPr marL="9525" marR="9525" marT="9525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Census Predictor</a:t>
                      </a:r>
                    </a:p>
                  </a:txBody>
                  <a:tcPr marL="9525" marR="9525" marT="9525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Comparison</a:t>
                      </a:r>
                    </a:p>
                  </a:txBody>
                  <a:tcPr marL="9525" marR="9525" marT="9525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Odds-Ratio</a:t>
                      </a:r>
                    </a:p>
                  </a:txBody>
                  <a:tcPr marL="9525" marR="9525" marT="9525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Direction</a:t>
                      </a:r>
                    </a:p>
                  </a:txBody>
                  <a:tcPr marL="9525" marR="9525" marT="9525" marB="0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727840"/>
                  </a:ext>
                </a:extLst>
              </a:tr>
              <a:tr h="607990">
                <a:tc>
                  <a:txBody>
                    <a:bodyPr/>
                    <a:lstStyle/>
                    <a:p>
                      <a:pPr algn="ctr" fontAlgn="b"/>
                      <a:endParaRPr lang="en-US" sz="900" b="1">
                        <a:effectLst/>
                        <a:latin typeface="Georgia" panose="02040502050405020303" pitchFamily="18" charset="0"/>
                      </a:endParaRPr>
                    </a:p>
                    <a:p>
                      <a:pPr lvl="0" algn="ctr">
                        <a:buNone/>
                      </a:pPr>
                      <a:endParaRPr lang="en-US" sz="900" b="1">
                        <a:effectLst/>
                        <a:latin typeface="Georgia" panose="02040502050405020303" pitchFamily="18" charset="0"/>
                      </a:endParaRPr>
                    </a:p>
                    <a:p>
                      <a:pPr lvl="0" algn="ctr">
                        <a:buNone/>
                      </a:pPr>
                      <a:endParaRPr lang="en-US" sz="900" b="1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>
                          <a:effectLst/>
                          <a:latin typeface="Georgia"/>
                        </a:rPr>
                        <a:t>Big + Little Median Income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noProof="0">
                          <a:effectLst/>
                          <a:latin typeface="Georgia"/>
                        </a:rPr>
                        <a:t>High (&gt;$75k) vs. Low (&lt;$30k) Income Pairs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>
                          <a:effectLst/>
                          <a:latin typeface="Georgia"/>
                        </a:rPr>
                        <a:t>2.4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>
                          <a:effectLst/>
                          <a:latin typeface="Georgia"/>
                        </a:rPr>
                        <a:t>↑ Success Odds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5655287"/>
                  </a:ext>
                </a:extLst>
              </a:tr>
              <a:tr h="607990">
                <a:tc>
                  <a:txBody>
                    <a:bodyPr/>
                    <a:lstStyle/>
                    <a:p>
                      <a:pPr algn="ctr" fontAlgn="b"/>
                      <a:endParaRPr lang="en-US" sz="900">
                        <a:effectLst/>
                        <a:latin typeface="Georgia" panose="02040502050405020303" pitchFamily="18" charset="0"/>
                      </a:endParaRPr>
                    </a:p>
                    <a:p>
                      <a:pPr lvl="0" algn="ctr">
                        <a:buNone/>
                      </a:pPr>
                      <a:endParaRPr lang="en-US" sz="90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  <a:latin typeface="Georgia" panose="02040502050405020303" pitchFamily="18" charset="0"/>
                        </a:rPr>
                        <a:t>Big % Renter-Occupied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effectLst/>
                          <a:latin typeface="Georgia" panose="02040502050405020303" pitchFamily="18" charset="0"/>
                        </a:rPr>
                        <a:t>High (&gt;50%) vs. Low (&lt;20%) Renter Areas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  <a:latin typeface="Georgia" panose="02040502050405020303" pitchFamily="18" charset="0"/>
                        </a:rPr>
                        <a:t>2.1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  <a:latin typeface="Georgia" panose="02040502050405020303" pitchFamily="18" charset="0"/>
                        </a:rPr>
                        <a:t>↑ Risk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7925861"/>
                  </a:ext>
                </a:extLst>
              </a:tr>
              <a:tr h="607990">
                <a:tc>
                  <a:txBody>
                    <a:bodyPr/>
                    <a:lstStyle/>
                    <a:p>
                      <a:pPr algn="ctr" fontAlgn="b"/>
                      <a:endParaRPr lang="en-US" sz="90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  <a:latin typeface="Georgia" panose="02040502050405020303" pitchFamily="18" charset="0"/>
                        </a:rPr>
                        <a:t>Little % Below Poverty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  <a:latin typeface="Georgia" panose="02040502050405020303" pitchFamily="18" charset="0"/>
                        </a:rPr>
                        <a:t>High (&gt;30%) vs. Low (&lt;10%) Poverty Rate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  <a:latin typeface="Georgia" panose="02040502050405020303" pitchFamily="18" charset="0"/>
                        </a:rPr>
                        <a:t>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  <a:latin typeface="Georgia" panose="02040502050405020303" pitchFamily="18" charset="0"/>
                        </a:rPr>
                        <a:t>↑ Risk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4646809"/>
                  </a:ext>
                </a:extLst>
              </a:tr>
              <a:tr h="607990">
                <a:tc>
                  <a:txBody>
                    <a:bodyPr/>
                    <a:lstStyle/>
                    <a:p>
                      <a:pPr algn="ctr" fontAlgn="b"/>
                      <a:endParaRPr lang="en-US" sz="900">
                        <a:effectLst/>
                        <a:latin typeface="Georgia" panose="02040502050405020303" pitchFamily="18" charset="0"/>
                      </a:endParaRPr>
                    </a:p>
                    <a:p>
                      <a:pPr lvl="0" algn="ctr">
                        <a:buNone/>
                      </a:pPr>
                      <a:endParaRPr lang="en-US" sz="90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effectLst/>
                          <a:latin typeface="Georgia" panose="02040502050405020303" pitchFamily="18" charset="0"/>
                        </a:rPr>
                        <a:t>Little % Renter-Occupied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>
                        <a:effectLst/>
                        <a:latin typeface="Georgia" panose="02040502050405020303" pitchFamily="18" charset="0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800">
                          <a:effectLst/>
                          <a:latin typeface="Georgia" panose="02040502050405020303" pitchFamily="18" charset="0"/>
                        </a:rPr>
                        <a:t>High (&gt;60%) vs. Low (&lt;20%) Renter </a:t>
                      </a:r>
                      <a:r>
                        <a:rPr lang="en-US" sz="800" b="0" u="none" strike="noStrike" noProof="0">
                          <a:effectLst/>
                          <a:latin typeface="Georgia" panose="02040502050405020303" pitchFamily="18" charset="0"/>
                        </a:rPr>
                        <a:t>Households</a:t>
                      </a:r>
                    </a:p>
                    <a:p>
                      <a:pPr lvl="0" algn="ctr">
                        <a:buNone/>
                      </a:pPr>
                      <a:endParaRPr lang="en-US" sz="800" b="0" i="0" u="none" strike="noStrike" noProof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  <a:latin typeface="Georgia" panose="02040502050405020303" pitchFamily="18" charset="0"/>
                        </a:rPr>
                        <a:t>3.1</a:t>
                      </a:r>
                    </a:p>
                    <a:p>
                      <a:pPr lvl="0" algn="ctr">
                        <a:buNone/>
                      </a:pPr>
                      <a:endParaRPr lang="en-US" sz="80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  <a:latin typeface="Georgia" panose="02040502050405020303" pitchFamily="18" charset="0"/>
                        </a:rPr>
                        <a:t>↑ Risk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2880985"/>
                  </a:ext>
                </a:extLst>
              </a:tr>
              <a:tr h="607990">
                <a:tc>
                  <a:txBody>
                    <a:bodyPr/>
                    <a:lstStyle/>
                    <a:p>
                      <a:pPr algn="ctr" fontAlgn="b"/>
                      <a:endParaRPr lang="en-US" sz="900">
                        <a:effectLst/>
                        <a:latin typeface="Georgia" panose="02040502050405020303" pitchFamily="18" charset="0"/>
                      </a:endParaRPr>
                    </a:p>
                    <a:p>
                      <a:pPr lvl="0" algn="ctr">
                        <a:buNone/>
                      </a:pPr>
                      <a:endParaRPr lang="en-US" sz="90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  <a:latin typeface="Georgia" panose="02040502050405020303" pitchFamily="18" charset="0"/>
                        </a:rPr>
                        <a:t>Little % High School Grad or Less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  <a:latin typeface="Georgia" panose="02040502050405020303" pitchFamily="18" charset="0"/>
                        </a:rPr>
                        <a:t>High (&gt;80%) vs. Low (&lt;40%) Education Households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  <a:latin typeface="Georgia" panose="02040502050405020303" pitchFamily="18" charset="0"/>
                        </a:rPr>
                        <a:t>1.8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  <a:latin typeface="Georgia" panose="02040502050405020303" pitchFamily="18" charset="0"/>
                        </a:rPr>
                        <a:t>↑ Risk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3058498"/>
                  </a:ext>
                </a:extLst>
              </a:tr>
            </a:tbl>
          </a:graphicData>
        </a:graphic>
      </p:graphicFrame>
      <p:pic>
        <p:nvPicPr>
          <p:cNvPr id="149" name="Picture 148" descr="A blue clock with a black arrow&#10;&#10;AI-generated content may be incorrect.">
            <a:extLst>
              <a:ext uri="{FF2B5EF4-FFF2-40B4-BE49-F238E27FC236}">
                <a16:creationId xmlns:a16="http://schemas.microsoft.com/office/drawing/2014/main" id="{057F768D-A4D3-90F8-E908-4F00161B669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908" y="2305632"/>
            <a:ext cx="176702" cy="176702"/>
          </a:xfrm>
          <a:prstGeom prst="rect">
            <a:avLst/>
          </a:prstGeom>
        </p:spPr>
      </p:pic>
      <p:pic>
        <p:nvPicPr>
          <p:cNvPr id="151" name="Picture 150" descr="A blue silhouette of a family&#10;&#10;AI-generated content may be incorrect.">
            <a:extLst>
              <a:ext uri="{FF2B5EF4-FFF2-40B4-BE49-F238E27FC236}">
                <a16:creationId xmlns:a16="http://schemas.microsoft.com/office/drawing/2014/main" id="{61BB3A9B-D727-017E-84ED-FD60EDF75F9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09284" y="2866116"/>
            <a:ext cx="208674" cy="208674"/>
          </a:xfrm>
          <a:prstGeom prst="rect">
            <a:avLst/>
          </a:prstGeom>
        </p:spPr>
      </p:pic>
      <p:pic>
        <p:nvPicPr>
          <p:cNvPr id="155" name="Picture 154" descr="A couple of people with a crack in the ground&#10;&#10;AI-generated content may be incorrect.">
            <a:extLst>
              <a:ext uri="{FF2B5EF4-FFF2-40B4-BE49-F238E27FC236}">
                <a16:creationId xmlns:a16="http://schemas.microsoft.com/office/drawing/2014/main" id="{03F22C69-C9B8-ABE4-949F-25F73FFC7AE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709452" y="3944789"/>
            <a:ext cx="230833" cy="230833"/>
          </a:xfrm>
          <a:prstGeom prst="rect">
            <a:avLst/>
          </a:prstGeom>
        </p:spPr>
      </p:pic>
      <p:pic>
        <p:nvPicPr>
          <p:cNvPr id="157" name="Picture 156" descr="A blue icon of a person carrying a box&#10;&#10;AI-generated content may be incorrect.">
            <a:extLst>
              <a:ext uri="{FF2B5EF4-FFF2-40B4-BE49-F238E27FC236}">
                <a16:creationId xmlns:a16="http://schemas.microsoft.com/office/drawing/2014/main" id="{395D9E1E-C6C3-03C5-B43E-F473DF256A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709284" y="3458573"/>
            <a:ext cx="208674" cy="208674"/>
          </a:xfrm>
          <a:prstGeom prst="rect">
            <a:avLst/>
          </a:prstGeom>
        </p:spPr>
      </p:pic>
      <p:pic>
        <p:nvPicPr>
          <p:cNvPr id="158" name="Picture 157" descr="A blue thumb up gesture&#10;&#10;AI-generated content may be incorrect.">
            <a:extLst>
              <a:ext uri="{FF2B5EF4-FFF2-40B4-BE49-F238E27FC236}">
                <a16:creationId xmlns:a16="http://schemas.microsoft.com/office/drawing/2014/main" id="{1D9032D1-08B3-5D7D-7881-43C312FA9E0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9284" y="1612767"/>
            <a:ext cx="206955" cy="329279"/>
          </a:xfrm>
          <a:prstGeom prst="rect">
            <a:avLst/>
          </a:prstGeom>
        </p:spPr>
      </p:pic>
      <p:sp>
        <p:nvSpPr>
          <p:cNvPr id="4" name="Google Shape;179;p28">
            <a:extLst>
              <a:ext uri="{FF2B5EF4-FFF2-40B4-BE49-F238E27FC236}">
                <a16:creationId xmlns:a16="http://schemas.microsoft.com/office/drawing/2014/main" id="{031E49F1-D350-AAF4-EB77-CD0BC30CA286}"/>
              </a:ext>
            </a:extLst>
          </p:cNvPr>
          <p:cNvSpPr txBox="1"/>
          <p:nvPr/>
        </p:nvSpPr>
        <p:spPr>
          <a:xfrm>
            <a:off x="425131" y="260217"/>
            <a:ext cx="83570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Influence from External Factors (Census Data)</a:t>
            </a:r>
            <a:endParaRPr lang="en-US" sz="200" b="1">
              <a:solidFill>
                <a:schemeClr val="tx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46ED99-4F2D-80A1-CC94-8A37AD519D37}"/>
              </a:ext>
            </a:extLst>
          </p:cNvPr>
          <p:cNvSpPr txBox="1"/>
          <p:nvPr/>
        </p:nvSpPr>
        <p:spPr>
          <a:xfrm>
            <a:off x="887969" y="3450517"/>
            <a:ext cx="1231088" cy="21544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Georgia"/>
              </a:rPr>
              <a:t>Relocation/Move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84A19A-271B-6BF3-124C-1F073D161A13}"/>
              </a:ext>
            </a:extLst>
          </p:cNvPr>
          <p:cNvSpPr txBox="1"/>
          <p:nvPr/>
        </p:nvSpPr>
        <p:spPr>
          <a:xfrm>
            <a:off x="887268" y="2845614"/>
            <a:ext cx="2556304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Georgia"/>
              </a:rPr>
              <a:t>Child Family </a:t>
            </a:r>
            <a:endParaRPr lang="en-US" sz="800"/>
          </a:p>
          <a:p>
            <a:r>
              <a:rPr lang="en-US" sz="800">
                <a:latin typeface="Georgia"/>
              </a:rPr>
              <a:t>Changed Circumstances</a:t>
            </a:r>
            <a:endParaRPr lang="en-US" sz="8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967E70-3A3D-5ACB-CD1A-2E3429435A86}"/>
              </a:ext>
            </a:extLst>
          </p:cNvPr>
          <p:cNvSpPr txBox="1"/>
          <p:nvPr/>
        </p:nvSpPr>
        <p:spPr>
          <a:xfrm>
            <a:off x="887267" y="2287060"/>
            <a:ext cx="1231088" cy="21544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Georgia"/>
              </a:rPr>
              <a:t>Time Constraints</a:t>
            </a:r>
            <a:r>
              <a:rPr lang="en-US" sz="80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486992-F3B5-1DB7-F581-6C7C09DD5AE1}"/>
              </a:ext>
            </a:extLst>
          </p:cNvPr>
          <p:cNvSpPr txBox="1"/>
          <p:nvPr/>
        </p:nvSpPr>
        <p:spPr>
          <a:xfrm>
            <a:off x="887268" y="3891856"/>
            <a:ext cx="2051064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Georgia"/>
              </a:rPr>
              <a:t>Relationship </a:t>
            </a:r>
            <a:endParaRPr lang="en-US"/>
          </a:p>
          <a:p>
            <a:r>
              <a:rPr lang="en-US" sz="800">
                <a:latin typeface="Georgia"/>
              </a:rPr>
              <a:t>Incompatibility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DD20F9-6121-D363-BD74-BDA08F0209A7}"/>
              </a:ext>
            </a:extLst>
          </p:cNvPr>
          <p:cNvSpPr txBox="1"/>
          <p:nvPr/>
        </p:nvSpPr>
        <p:spPr>
          <a:xfrm>
            <a:off x="887267" y="1670170"/>
            <a:ext cx="90748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Georgia"/>
              </a:rPr>
              <a:t>Successful/Planned Closure</a:t>
            </a:r>
            <a:endParaRPr lang="en-US" sz="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FB792-C157-175A-EFD2-FA65D3CF76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779" y="100384"/>
            <a:ext cx="695741" cy="3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36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>
          <a:extLst>
            <a:ext uri="{FF2B5EF4-FFF2-40B4-BE49-F238E27FC236}">
              <a16:creationId xmlns:a16="http://schemas.microsoft.com/office/drawing/2014/main" id="{033A6AE5-03DB-1EB2-E1D0-E31EBA767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16E889C-2D98-639C-102A-77746B0CE9B3}"/>
              </a:ext>
            </a:extLst>
          </p:cNvPr>
          <p:cNvSpPr/>
          <p:nvPr/>
        </p:nvSpPr>
        <p:spPr>
          <a:xfrm>
            <a:off x="3315259" y="690107"/>
            <a:ext cx="1954341" cy="4572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750" b="1">
                <a:solidFill>
                  <a:schemeClr val="tx1"/>
                </a:solidFill>
                <a:latin typeface="Georgia" panose="02040502050405020303" pitchFamily="18" charset="0"/>
              </a:rPr>
              <a:t>Are you currently meeting or communicating with your mentee?</a:t>
            </a:r>
          </a:p>
        </p:txBody>
      </p:sp>
      <p:sp>
        <p:nvSpPr>
          <p:cNvPr id="25" name="Google Shape;179;p28">
            <a:extLst>
              <a:ext uri="{FF2B5EF4-FFF2-40B4-BE49-F238E27FC236}">
                <a16:creationId xmlns:a16="http://schemas.microsoft.com/office/drawing/2014/main" id="{3283EAFC-3F4E-B6C8-505C-0308718B12DD}"/>
              </a:ext>
            </a:extLst>
          </p:cNvPr>
          <p:cNvSpPr txBox="1"/>
          <p:nvPr/>
        </p:nvSpPr>
        <p:spPr>
          <a:xfrm>
            <a:off x="425131" y="260217"/>
            <a:ext cx="83570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Revamped Questions to ask </a:t>
            </a:r>
            <a:r>
              <a:rPr lang="en-US" sz="2000" b="1" u="sng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Mentors</a:t>
            </a:r>
            <a:endParaRPr lang="en-US" sz="200" b="1" u="sng">
              <a:solidFill>
                <a:schemeClr val="tx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C8C548-C7E7-B4AD-FC30-9EC84935A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779" y="100384"/>
            <a:ext cx="695741" cy="3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20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>
          <a:extLst>
            <a:ext uri="{FF2B5EF4-FFF2-40B4-BE49-F238E27FC236}">
              <a16:creationId xmlns:a16="http://schemas.microsoft.com/office/drawing/2014/main" id="{1A836F37-5DE4-138E-95F5-FCA8BA0C3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817C7B3-3391-93BD-F096-1E7A738EB84C}"/>
              </a:ext>
            </a:extLst>
          </p:cNvPr>
          <p:cNvSpPr/>
          <p:nvPr/>
        </p:nvSpPr>
        <p:spPr>
          <a:xfrm>
            <a:off x="3691853" y="4601151"/>
            <a:ext cx="1371600" cy="457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73E491"/>
                </a:solidFill>
                <a:effectLst/>
                <a:uLnTx/>
                <a:uFillTx/>
                <a:latin typeface="Georgia" panose="02040502050405020303" pitchFamily="18" charset="0"/>
                <a:sym typeface="Arial"/>
              </a:rPr>
              <a:t>Matching</a:t>
            </a:r>
            <a:b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sym typeface="Arial"/>
              </a:rPr>
            </a:br>
            <a:r>
              <a:rPr kumimoji="0" lang="en-US" sz="800" b="0" i="1" u="none" strike="noStrike" kern="0" cap="none" spc="0" normalizeH="0" baseline="0" noProof="0">
                <a:ln>
                  <a:noFill/>
                </a:ln>
                <a:solidFill>
                  <a:srgbClr val="73E491"/>
                </a:solidFill>
                <a:effectLst/>
                <a:uLnTx/>
                <a:uFillTx/>
                <a:latin typeface="Georgia" panose="02040502050405020303" pitchFamily="18" charset="0"/>
                <a:sym typeface="Arial"/>
              </a:rPr>
              <a:t>(match based on success factors)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73E491"/>
              </a:solidFill>
              <a:effectLst/>
              <a:uLnTx/>
              <a:uFillTx/>
              <a:latin typeface="Georgia" panose="02040502050405020303" pitchFamily="18" charset="0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351001-C8CD-63A9-A680-720DAA5D4D28}"/>
              </a:ext>
            </a:extLst>
          </p:cNvPr>
          <p:cNvSpPr/>
          <p:nvPr/>
        </p:nvSpPr>
        <p:spPr>
          <a:xfrm>
            <a:off x="3691853" y="1734831"/>
            <a:ext cx="11887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750" b="1">
                <a:solidFill>
                  <a:schemeClr val="tx1"/>
                </a:solidFill>
                <a:latin typeface="Georgia" panose="02040502050405020303" pitchFamily="18" charset="0"/>
              </a:rPr>
              <a:t>What is the main reason for lack of engagement?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C3747-2EB2-196A-C48D-B1A9E1281FB6}"/>
              </a:ext>
            </a:extLst>
          </p:cNvPr>
          <p:cNvSpPr/>
          <p:nvPr/>
        </p:nvSpPr>
        <p:spPr>
          <a:xfrm>
            <a:off x="3315259" y="690107"/>
            <a:ext cx="1954341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750" b="1">
                <a:solidFill>
                  <a:schemeClr val="tx1"/>
                </a:solidFill>
                <a:latin typeface="Georgia" panose="02040502050405020303" pitchFamily="18" charset="0"/>
              </a:rPr>
              <a:t>Are you currently meeting or communicating with your mentee?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AF751AF-4854-E1A9-8A42-FD3B1A28FF4E}"/>
              </a:ext>
            </a:extLst>
          </p:cNvPr>
          <p:cNvSpPr/>
          <p:nvPr/>
        </p:nvSpPr>
        <p:spPr>
          <a:xfrm>
            <a:off x="698370" y="2697891"/>
            <a:ext cx="914400" cy="54864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>
                <a:solidFill>
                  <a:schemeClr val="tx1"/>
                </a:solidFill>
                <a:latin typeface="Georgia" panose="02040502050405020303" pitchFamily="18" charset="0"/>
              </a:rPr>
              <a:t>Mentee / family stopped responding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0E5A541-934A-E0EF-500E-749C47D77CE9}"/>
              </a:ext>
            </a:extLst>
          </p:cNvPr>
          <p:cNvSpPr/>
          <p:nvPr/>
        </p:nvSpPr>
        <p:spPr>
          <a:xfrm>
            <a:off x="698371" y="3391673"/>
            <a:ext cx="914400" cy="283885"/>
          </a:xfrm>
          <a:prstGeom prst="rect">
            <a:avLst/>
          </a:prstGeom>
          <a:solidFill>
            <a:srgbClr val="00000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>
                <a:solidFill>
                  <a:schemeClr val="bg1"/>
                </a:solidFill>
                <a:latin typeface="Georgia" panose="02040502050405020303" pitchFamily="18" charset="0"/>
              </a:rPr>
              <a:t>Lost Contact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6132B0F-8A32-0522-DE88-C3BF7489C7EC}"/>
              </a:ext>
            </a:extLst>
          </p:cNvPr>
          <p:cNvSpPr/>
          <p:nvPr/>
        </p:nvSpPr>
        <p:spPr>
          <a:xfrm>
            <a:off x="2823882" y="2698253"/>
            <a:ext cx="914400" cy="54864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>
                <a:solidFill>
                  <a:schemeClr val="tx1"/>
                </a:solidFill>
                <a:latin typeface="Georgia" panose="02040502050405020303" pitchFamily="18" charset="0"/>
              </a:rPr>
              <a:t>I’m too busy or overwhelmed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6D7606-9394-6C1D-A118-2CA3484626BF}"/>
              </a:ext>
            </a:extLst>
          </p:cNvPr>
          <p:cNvSpPr/>
          <p:nvPr/>
        </p:nvSpPr>
        <p:spPr>
          <a:xfrm>
            <a:off x="2842433" y="3391673"/>
            <a:ext cx="914400" cy="283885"/>
          </a:xfrm>
          <a:prstGeom prst="rect">
            <a:avLst/>
          </a:prstGeom>
          <a:solidFill>
            <a:srgbClr val="00000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>
                <a:solidFill>
                  <a:schemeClr val="bg1"/>
                </a:solidFill>
                <a:latin typeface="Georgia" panose="02040502050405020303" pitchFamily="18" charset="0"/>
              </a:rPr>
              <a:t>Time Constraints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BAE11D2-7160-B3A9-4F41-067CFC03BA84}"/>
              </a:ext>
            </a:extLst>
          </p:cNvPr>
          <p:cNvSpPr/>
          <p:nvPr/>
        </p:nvSpPr>
        <p:spPr>
          <a:xfrm>
            <a:off x="5187926" y="2697891"/>
            <a:ext cx="914400" cy="54864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>
                <a:solidFill>
                  <a:schemeClr val="tx1"/>
                </a:solidFill>
                <a:latin typeface="Georgia" panose="02040502050405020303" pitchFamily="18" charset="0"/>
              </a:rPr>
              <a:t>I moved or changed jobs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FBFAA73-6C2F-99B9-1E4A-C1AD7585F033}"/>
              </a:ext>
            </a:extLst>
          </p:cNvPr>
          <p:cNvSpPr/>
          <p:nvPr/>
        </p:nvSpPr>
        <p:spPr>
          <a:xfrm>
            <a:off x="5177328" y="3343967"/>
            <a:ext cx="992887" cy="283885"/>
          </a:xfrm>
          <a:prstGeom prst="rect">
            <a:avLst/>
          </a:prstGeom>
          <a:solidFill>
            <a:srgbClr val="00000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>
                <a:solidFill>
                  <a:schemeClr val="bg1"/>
                </a:solidFill>
                <a:latin typeface="Georgia" panose="02040502050405020303" pitchFamily="18" charset="0"/>
              </a:rPr>
              <a:t>Relocation/Move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0800023-8739-75BD-888E-D0F6173F8423}"/>
              </a:ext>
            </a:extLst>
          </p:cNvPr>
          <p:cNvSpPr/>
          <p:nvPr/>
        </p:nvSpPr>
        <p:spPr>
          <a:xfrm>
            <a:off x="7432704" y="2704866"/>
            <a:ext cx="914400" cy="54864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>
                <a:solidFill>
                  <a:schemeClr val="tx1"/>
                </a:solidFill>
                <a:latin typeface="Georgia" panose="02040502050405020303" pitchFamily="18" charset="0"/>
              </a:rPr>
              <a:t>Health / personal reasons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912E467-39D3-BA56-5183-4AB907987EAC}"/>
              </a:ext>
            </a:extLst>
          </p:cNvPr>
          <p:cNvSpPr/>
          <p:nvPr/>
        </p:nvSpPr>
        <p:spPr>
          <a:xfrm>
            <a:off x="7221113" y="3360350"/>
            <a:ext cx="1464799" cy="219771"/>
          </a:xfrm>
          <a:prstGeom prst="rect">
            <a:avLst/>
          </a:prstGeom>
          <a:solidFill>
            <a:srgbClr val="00000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>
                <a:solidFill>
                  <a:schemeClr val="bg1"/>
                </a:solidFill>
                <a:latin typeface="Georgia" panose="02040502050405020303" pitchFamily="18" charset="0"/>
              </a:rPr>
              <a:t>Volunteer Personal Reasons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A26974-E287-E99D-C48F-8EA3DAF52222}"/>
              </a:ext>
            </a:extLst>
          </p:cNvPr>
          <p:cNvSpPr/>
          <p:nvPr/>
        </p:nvSpPr>
        <p:spPr>
          <a:xfrm>
            <a:off x="4123779" y="1357574"/>
            <a:ext cx="341907" cy="178743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800" b="1">
                <a:solidFill>
                  <a:srgbClr val="FF0000"/>
                </a:solidFill>
                <a:latin typeface="Georgia" panose="02040502050405020303" pitchFamily="18" charset="0"/>
              </a:rPr>
              <a:t>No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20303" pitchFamily="18" charset="0"/>
              <a:sym typeface="Arial"/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BEA8640E-AAEF-5F79-9F0F-45CE810B533F}"/>
              </a:ext>
            </a:extLst>
          </p:cNvPr>
          <p:cNvCxnSpPr>
            <a:stCxn id="4" idx="2"/>
            <a:endCxn id="56" idx="0"/>
          </p:cNvCxnSpPr>
          <p:nvPr/>
        </p:nvCxnSpPr>
        <p:spPr>
          <a:xfrm rot="5400000">
            <a:off x="2467962" y="879640"/>
            <a:ext cx="505860" cy="3130643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C7F71B08-3692-20EE-930E-EA83E911A14F}"/>
              </a:ext>
            </a:extLst>
          </p:cNvPr>
          <p:cNvCxnSpPr>
            <a:stCxn id="4" idx="2"/>
            <a:endCxn id="78" idx="0"/>
          </p:cNvCxnSpPr>
          <p:nvPr/>
        </p:nvCxnSpPr>
        <p:spPr>
          <a:xfrm rot="5400000">
            <a:off x="3530537" y="1942577"/>
            <a:ext cx="506222" cy="1005131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189F871A-56EE-C3BE-A3FE-D7294E3043A0}"/>
              </a:ext>
            </a:extLst>
          </p:cNvPr>
          <p:cNvCxnSpPr>
            <a:stCxn id="4" idx="2"/>
            <a:endCxn id="84" idx="0"/>
          </p:cNvCxnSpPr>
          <p:nvPr/>
        </p:nvCxnSpPr>
        <p:spPr>
          <a:xfrm rot="16200000" flipH="1">
            <a:off x="4712739" y="1765504"/>
            <a:ext cx="505860" cy="1358913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90964999-1647-CCBB-0A5B-AE9DF2B4839D}"/>
              </a:ext>
            </a:extLst>
          </p:cNvPr>
          <p:cNvCxnSpPr>
            <a:stCxn id="4" idx="2"/>
            <a:endCxn id="104" idx="0"/>
          </p:cNvCxnSpPr>
          <p:nvPr/>
        </p:nvCxnSpPr>
        <p:spPr>
          <a:xfrm rot="16200000" flipH="1">
            <a:off x="5831641" y="646602"/>
            <a:ext cx="512835" cy="3603691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6FE849BF-DBA4-7673-F278-3ADD1043B752}"/>
              </a:ext>
            </a:extLst>
          </p:cNvPr>
          <p:cNvCxnSpPr>
            <a:cxnSpLocks/>
          </p:cNvCxnSpPr>
          <p:nvPr/>
        </p:nvCxnSpPr>
        <p:spPr>
          <a:xfrm rot="5400000">
            <a:off x="4190858" y="1251183"/>
            <a:ext cx="194364" cy="2515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8EC9569-24EA-6C22-95AF-48E53087471F}"/>
              </a:ext>
            </a:extLst>
          </p:cNvPr>
          <p:cNvCxnSpPr>
            <a:cxnSpLocks/>
          </p:cNvCxnSpPr>
          <p:nvPr/>
        </p:nvCxnSpPr>
        <p:spPr>
          <a:xfrm rot="5400000">
            <a:off x="4184233" y="1626216"/>
            <a:ext cx="194364" cy="2515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CE01F5-FA17-AC69-B29A-212C0F43308B}"/>
              </a:ext>
            </a:extLst>
          </p:cNvPr>
          <p:cNvSpPr/>
          <p:nvPr/>
        </p:nvSpPr>
        <p:spPr>
          <a:xfrm>
            <a:off x="3608932" y="4024680"/>
            <a:ext cx="1568396" cy="457200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800" b="1">
                <a:solidFill>
                  <a:srgbClr val="73E491"/>
                </a:solidFill>
                <a:latin typeface="Georgia" panose="02040502050405020303" pitchFamily="18" charset="0"/>
              </a:rPr>
              <a:t>Intervention Strategies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73E491"/>
              </a:solidFill>
              <a:effectLst/>
              <a:uLnTx/>
              <a:uFillTx/>
              <a:latin typeface="Georgia" panose="02040502050405020303" pitchFamily="18" charset="0"/>
              <a:sym typeface="Arial"/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8E1C8F4C-CDEF-61E3-991C-4AC886875DD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90824" y="2242864"/>
            <a:ext cx="238612" cy="3165999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50B9A1B-A2B5-B266-0778-B322F8FB657C}"/>
              </a:ext>
            </a:extLst>
          </p:cNvPr>
          <p:cNvCxnSpPr>
            <a:stCxn id="85" idx="2"/>
          </p:cNvCxnSpPr>
          <p:nvPr/>
        </p:nvCxnSpPr>
        <p:spPr>
          <a:xfrm rot="5400000">
            <a:off x="4935090" y="3085894"/>
            <a:ext cx="196725" cy="1280640"/>
          </a:xfrm>
          <a:prstGeom prst="bentConnector2">
            <a:avLst/>
          </a:prstGeom>
          <a:ln>
            <a:solidFill>
              <a:srgbClr val="73E4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5F0DC172-A813-2DAE-DC5D-294D154AE72B}"/>
              </a:ext>
            </a:extLst>
          </p:cNvPr>
          <p:cNvCxnSpPr>
            <a:stCxn id="105" idx="2"/>
          </p:cNvCxnSpPr>
          <p:nvPr/>
        </p:nvCxnSpPr>
        <p:spPr>
          <a:xfrm rot="5400000">
            <a:off x="6691417" y="2562481"/>
            <a:ext cx="244456" cy="2279737"/>
          </a:xfrm>
          <a:prstGeom prst="bentConnector2">
            <a:avLst/>
          </a:prstGeom>
          <a:ln>
            <a:solidFill>
              <a:srgbClr val="73E4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CC54810E-537F-1D75-8950-5B4DD11AEE29}"/>
              </a:ext>
            </a:extLst>
          </p:cNvPr>
          <p:cNvCxnSpPr>
            <a:stCxn id="79" idx="2"/>
          </p:cNvCxnSpPr>
          <p:nvPr/>
        </p:nvCxnSpPr>
        <p:spPr>
          <a:xfrm rot="16200000" flipH="1">
            <a:off x="3771872" y="3203319"/>
            <a:ext cx="149018" cy="1093496"/>
          </a:xfrm>
          <a:prstGeom prst="bentConnector2">
            <a:avLst/>
          </a:prstGeom>
          <a:ln>
            <a:solidFill>
              <a:srgbClr val="73E4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3085251-FA20-439D-4A8C-492D6AAA8EAD}"/>
              </a:ext>
            </a:extLst>
          </p:cNvPr>
          <p:cNvSpPr/>
          <p:nvPr/>
        </p:nvSpPr>
        <p:spPr>
          <a:xfrm>
            <a:off x="4019409" y="2491669"/>
            <a:ext cx="550646" cy="178743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00" i="1">
                <a:solidFill>
                  <a:schemeClr val="tx1"/>
                </a:solidFill>
                <a:latin typeface="Georgia" panose="02040502050405020303" pitchFamily="18" charset="0"/>
              </a:rPr>
              <a:t>Dropdown Options</a:t>
            </a:r>
            <a:endParaRPr kumimoji="0" lang="en-US" sz="500" i="1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orgia" panose="02040502050405020303" pitchFamily="18" charset="0"/>
              <a:sym typeface="Arial"/>
            </a:endParaRPr>
          </a:p>
        </p:txBody>
      </p:sp>
      <p:sp>
        <p:nvSpPr>
          <p:cNvPr id="8" name="Google Shape;179;p28">
            <a:extLst>
              <a:ext uri="{FF2B5EF4-FFF2-40B4-BE49-F238E27FC236}">
                <a16:creationId xmlns:a16="http://schemas.microsoft.com/office/drawing/2014/main" id="{38D15131-977A-F82F-551D-91AB37E07352}"/>
              </a:ext>
            </a:extLst>
          </p:cNvPr>
          <p:cNvSpPr txBox="1"/>
          <p:nvPr/>
        </p:nvSpPr>
        <p:spPr>
          <a:xfrm>
            <a:off x="425131" y="260217"/>
            <a:ext cx="83570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Revamped Questions to ask </a:t>
            </a:r>
            <a:r>
              <a:rPr lang="en-US" sz="2000" b="1" u="sng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Mentors</a:t>
            </a:r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 (Response: </a:t>
            </a:r>
            <a:r>
              <a:rPr lang="en-US" sz="2000" b="1">
                <a:solidFill>
                  <a:srgbClr val="FF0000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No</a:t>
            </a:r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)</a:t>
            </a:r>
            <a:endParaRPr lang="en-US" sz="200" b="1">
              <a:solidFill>
                <a:schemeClr val="tx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CD98E-2DFF-8EA5-79A4-EB1B397AE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779" y="100384"/>
            <a:ext cx="695741" cy="3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66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>
          <a:extLst>
            <a:ext uri="{FF2B5EF4-FFF2-40B4-BE49-F238E27FC236}">
              <a16:creationId xmlns:a16="http://schemas.microsoft.com/office/drawing/2014/main" id="{6430E840-9B5D-FCAE-1E3C-F36F213EA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71606A-384C-65ED-2DCE-5F981EDCAFBF}"/>
              </a:ext>
            </a:extLst>
          </p:cNvPr>
          <p:cNvSpPr/>
          <p:nvPr/>
        </p:nvSpPr>
        <p:spPr>
          <a:xfrm>
            <a:off x="3691853" y="1654987"/>
            <a:ext cx="11887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750" b="1">
                <a:solidFill>
                  <a:schemeClr val="tx1"/>
                </a:solidFill>
                <a:latin typeface="Georgia" panose="02040502050405020303" pitchFamily="18" charset="0"/>
              </a:rPr>
              <a:t>Do you find it easy to maintain regular meetings?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411EFE4-6BAE-82BB-D79D-C3A251C9437C}"/>
              </a:ext>
            </a:extLst>
          </p:cNvPr>
          <p:cNvSpPr/>
          <p:nvPr/>
        </p:nvSpPr>
        <p:spPr>
          <a:xfrm>
            <a:off x="1297529" y="2506733"/>
            <a:ext cx="914400" cy="5486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>
                <a:solidFill>
                  <a:schemeClr val="tx1"/>
                </a:solidFill>
                <a:latin typeface="Georgia" panose="02040502050405020303" pitchFamily="18" charset="0"/>
              </a:rPr>
              <a:t>What’s getting in the way of meetings?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FBA0BD-40E5-4661-327E-024E4DCD28B8}"/>
              </a:ext>
            </a:extLst>
          </p:cNvPr>
          <p:cNvSpPr/>
          <p:nvPr/>
        </p:nvSpPr>
        <p:spPr>
          <a:xfrm>
            <a:off x="4076073" y="1333388"/>
            <a:ext cx="435641" cy="17235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800" b="1">
                <a:solidFill>
                  <a:srgbClr val="73E491"/>
                </a:solidFill>
                <a:latin typeface="Georgia" panose="02040502050405020303" pitchFamily="18" charset="0"/>
              </a:rPr>
              <a:t>Yes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73E491"/>
              </a:solidFill>
              <a:effectLst/>
              <a:uLnTx/>
              <a:uFillTx/>
              <a:latin typeface="Georgia" panose="02040502050405020303" pitchFamily="18" charset="0"/>
              <a:sym typeface="Arial"/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61A54E04-8635-EC5D-F096-59CD3233BBEC}"/>
              </a:ext>
            </a:extLst>
          </p:cNvPr>
          <p:cNvCxnSpPr>
            <a:stCxn id="4" idx="2"/>
            <a:endCxn id="56" idx="0"/>
          </p:cNvCxnSpPr>
          <p:nvPr/>
        </p:nvCxnSpPr>
        <p:spPr>
          <a:xfrm rot="5400000">
            <a:off x="2823198" y="1043718"/>
            <a:ext cx="394546" cy="2531484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76F2AF5-AE94-F6A2-D34A-46EF380B1C5D}"/>
              </a:ext>
            </a:extLst>
          </p:cNvPr>
          <p:cNvCxnSpPr>
            <a:cxnSpLocks/>
            <a:stCxn id="29" idx="2"/>
          </p:cNvCxnSpPr>
          <p:nvPr/>
        </p:nvCxnSpPr>
        <p:spPr>
          <a:xfrm rot="5400000">
            <a:off x="4189390" y="1244703"/>
            <a:ext cx="200437" cy="5645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BFCEEB59-369C-0B11-FE3C-8E5BF051147C}"/>
              </a:ext>
            </a:extLst>
          </p:cNvPr>
          <p:cNvCxnSpPr>
            <a:cxnSpLocks/>
          </p:cNvCxnSpPr>
          <p:nvPr/>
        </p:nvCxnSpPr>
        <p:spPr>
          <a:xfrm rot="5400000">
            <a:off x="4212835" y="1565476"/>
            <a:ext cx="137160" cy="2515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F190225-41A8-AB1D-26D2-2AE4024770C7}"/>
              </a:ext>
            </a:extLst>
          </p:cNvPr>
          <p:cNvSpPr/>
          <p:nvPr/>
        </p:nvSpPr>
        <p:spPr>
          <a:xfrm>
            <a:off x="6060101" y="2511645"/>
            <a:ext cx="914400" cy="5486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>
                <a:solidFill>
                  <a:schemeClr val="tx1"/>
                </a:solidFill>
                <a:latin typeface="Georgia" panose="02040502050405020303" pitchFamily="18" charset="0"/>
              </a:rPr>
              <a:t>Does the match still feel valuable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07427-9999-0334-013B-9774B4B77BF5}"/>
              </a:ext>
            </a:extLst>
          </p:cNvPr>
          <p:cNvSpPr/>
          <p:nvPr/>
        </p:nvSpPr>
        <p:spPr>
          <a:xfrm>
            <a:off x="3410079" y="2129909"/>
            <a:ext cx="540688" cy="1645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800" b="1">
                <a:solidFill>
                  <a:srgbClr val="FF0000"/>
                </a:solidFill>
                <a:latin typeface="Georgia" panose="02040502050405020303" pitchFamily="18" charset="0"/>
              </a:rPr>
              <a:t>No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20303" pitchFamily="18" charset="0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DCDE3-EE31-D89A-0909-810407718442}"/>
              </a:ext>
            </a:extLst>
          </p:cNvPr>
          <p:cNvSpPr/>
          <p:nvPr/>
        </p:nvSpPr>
        <p:spPr>
          <a:xfrm>
            <a:off x="4662752" y="2109697"/>
            <a:ext cx="435641" cy="17235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800" b="1">
                <a:solidFill>
                  <a:srgbClr val="73E491"/>
                </a:solidFill>
                <a:latin typeface="Georgia" panose="02040502050405020303" pitchFamily="18" charset="0"/>
              </a:rPr>
              <a:t>Yes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73E491"/>
              </a:solidFill>
              <a:effectLst/>
              <a:uLnTx/>
              <a:uFillTx/>
              <a:latin typeface="Georgia" panose="02040502050405020303" pitchFamily="18" charset="0"/>
              <a:sym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247701-D1F5-D677-87FE-8DFB875EA951}"/>
              </a:ext>
            </a:extLst>
          </p:cNvPr>
          <p:cNvSpPr/>
          <p:nvPr/>
        </p:nvSpPr>
        <p:spPr>
          <a:xfrm>
            <a:off x="183781" y="3483135"/>
            <a:ext cx="914400" cy="5486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>
                <a:solidFill>
                  <a:schemeClr val="tx1"/>
                </a:solidFill>
                <a:latin typeface="Georgia" panose="02040502050405020303" pitchFamily="18" charset="0"/>
              </a:rPr>
              <a:t>Scheduling Conflicts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F1B886-66B8-D5A1-687D-ECEA316CF5D6}"/>
              </a:ext>
            </a:extLst>
          </p:cNvPr>
          <p:cNvSpPr/>
          <p:nvPr/>
        </p:nvSpPr>
        <p:spPr>
          <a:xfrm>
            <a:off x="1295813" y="3483135"/>
            <a:ext cx="914400" cy="5486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>
                <a:solidFill>
                  <a:schemeClr val="tx1"/>
                </a:solidFill>
                <a:latin typeface="Georgia" panose="02040502050405020303" pitchFamily="18" charset="0"/>
              </a:rPr>
              <a:t>Program / school disruptions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BC313E-D2D8-F66A-0DA3-5F27B4974203}"/>
              </a:ext>
            </a:extLst>
          </p:cNvPr>
          <p:cNvSpPr/>
          <p:nvPr/>
        </p:nvSpPr>
        <p:spPr>
          <a:xfrm>
            <a:off x="2397823" y="3476505"/>
            <a:ext cx="960926" cy="5486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>
                <a:solidFill>
                  <a:schemeClr val="tx1"/>
                </a:solidFill>
                <a:latin typeface="Georgia" panose="02040502050405020303" pitchFamily="18" charset="0"/>
              </a:rPr>
              <a:t>Transportation or logistical issues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DDDBD568-301A-0419-0081-7A286CFAC4CA}"/>
              </a:ext>
            </a:extLst>
          </p:cNvPr>
          <p:cNvCxnSpPr>
            <a:stCxn id="4" idx="2"/>
            <a:endCxn id="8" idx="0"/>
          </p:cNvCxnSpPr>
          <p:nvPr/>
        </p:nvCxnSpPr>
        <p:spPr>
          <a:xfrm rot="16200000" flipH="1">
            <a:off x="5202028" y="1196372"/>
            <a:ext cx="399458" cy="2231088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07F9055-40D5-5446-AE0F-2F582F91CDCB}"/>
              </a:ext>
            </a:extLst>
          </p:cNvPr>
          <p:cNvSpPr/>
          <p:nvPr/>
        </p:nvSpPr>
        <p:spPr>
          <a:xfrm>
            <a:off x="938548" y="3079223"/>
            <a:ext cx="914399" cy="13900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00" i="1">
                <a:solidFill>
                  <a:schemeClr val="tx1"/>
                </a:solidFill>
                <a:latin typeface="Georgia" panose="02040502050405020303" pitchFamily="18" charset="0"/>
              </a:rPr>
              <a:t>Dropdown Options</a:t>
            </a:r>
            <a:endParaRPr kumimoji="0" lang="en-US" sz="500" i="1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orgia" panose="02040502050405020303" pitchFamily="18" charset="0"/>
              <a:sym typeface="Arial"/>
            </a:endParaRP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245697C-E66D-8A29-6957-0760E1E5EC17}"/>
              </a:ext>
            </a:extLst>
          </p:cNvPr>
          <p:cNvCxnSpPr>
            <a:stCxn id="56" idx="2"/>
            <a:endCxn id="24" idx="0"/>
          </p:cNvCxnSpPr>
          <p:nvPr/>
        </p:nvCxnSpPr>
        <p:spPr>
          <a:xfrm rot="5400000">
            <a:off x="983974" y="2712380"/>
            <a:ext cx="427762" cy="1113748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04DB4AE0-EAFE-FD2A-0D0B-3C1F47EDF63A}"/>
              </a:ext>
            </a:extLst>
          </p:cNvPr>
          <p:cNvCxnSpPr>
            <a:stCxn id="56" idx="2"/>
            <a:endCxn id="25" idx="0"/>
          </p:cNvCxnSpPr>
          <p:nvPr/>
        </p:nvCxnSpPr>
        <p:spPr>
          <a:xfrm rot="5400000">
            <a:off x="1539990" y="3268396"/>
            <a:ext cx="427762" cy="1716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05AC627-7932-693F-25A8-B8CDE9153BD7}"/>
              </a:ext>
            </a:extLst>
          </p:cNvPr>
          <p:cNvCxnSpPr>
            <a:stCxn id="56" idx="2"/>
            <a:endCxn id="26" idx="0"/>
          </p:cNvCxnSpPr>
          <p:nvPr/>
        </p:nvCxnSpPr>
        <p:spPr>
          <a:xfrm rot="16200000" flipH="1">
            <a:off x="2105941" y="2704160"/>
            <a:ext cx="421132" cy="1123557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50E811D-092E-4622-A6F0-DDD16879E200}"/>
              </a:ext>
            </a:extLst>
          </p:cNvPr>
          <p:cNvSpPr/>
          <p:nvPr/>
        </p:nvSpPr>
        <p:spPr>
          <a:xfrm>
            <a:off x="183781" y="4155386"/>
            <a:ext cx="914400" cy="279628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>
                <a:solidFill>
                  <a:schemeClr val="bg1"/>
                </a:solidFill>
                <a:latin typeface="Georgia" panose="02040502050405020303" pitchFamily="18" charset="0"/>
              </a:rPr>
              <a:t>Time Constraints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6DBF05-7691-C18E-77A9-25B1A5C920D6}"/>
              </a:ext>
            </a:extLst>
          </p:cNvPr>
          <p:cNvSpPr/>
          <p:nvPr/>
        </p:nvSpPr>
        <p:spPr>
          <a:xfrm>
            <a:off x="1295813" y="4146621"/>
            <a:ext cx="914400" cy="279628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>
                <a:solidFill>
                  <a:schemeClr val="bg1"/>
                </a:solidFill>
                <a:latin typeface="Georgia" panose="02040502050405020303" pitchFamily="18" charset="0"/>
              </a:rPr>
              <a:t>Child / Family Circumstances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3890E9C-CF57-ED6C-451C-E8889FEC1520}"/>
              </a:ext>
            </a:extLst>
          </p:cNvPr>
          <p:cNvSpPr/>
          <p:nvPr/>
        </p:nvSpPr>
        <p:spPr>
          <a:xfrm>
            <a:off x="2407845" y="4146621"/>
            <a:ext cx="914400" cy="279628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>
                <a:solidFill>
                  <a:schemeClr val="bg1"/>
                </a:solidFill>
                <a:latin typeface="Georgia" panose="02040502050405020303" pitchFamily="18" charset="0"/>
              </a:rPr>
              <a:t>Time Constraints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C64F2F9-76DC-2B83-97AA-3C75768AF535}"/>
              </a:ext>
            </a:extLst>
          </p:cNvPr>
          <p:cNvSpPr/>
          <p:nvPr/>
        </p:nvSpPr>
        <p:spPr>
          <a:xfrm>
            <a:off x="4712316" y="3971691"/>
            <a:ext cx="914400" cy="279628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>
                <a:solidFill>
                  <a:schemeClr val="bg1"/>
                </a:solidFill>
                <a:latin typeface="Georgia" panose="02040502050405020303" pitchFamily="18" charset="0"/>
              </a:rPr>
              <a:t>Relationship Incompatibility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1CEE350-1BCC-BAF5-5F4C-A072A6B5067C}"/>
              </a:ext>
            </a:extLst>
          </p:cNvPr>
          <p:cNvSpPr/>
          <p:nvPr/>
        </p:nvSpPr>
        <p:spPr>
          <a:xfrm>
            <a:off x="5701122" y="3049394"/>
            <a:ext cx="540688" cy="1645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800" b="1">
                <a:solidFill>
                  <a:srgbClr val="FF0000"/>
                </a:solidFill>
                <a:latin typeface="Georgia" panose="02040502050405020303" pitchFamily="18" charset="0"/>
              </a:rPr>
              <a:t>No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20303" pitchFamily="18" charset="0"/>
              <a:sym typeface="Arial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18143F-AC12-B81F-C692-10B64E037707}"/>
              </a:ext>
            </a:extLst>
          </p:cNvPr>
          <p:cNvSpPr/>
          <p:nvPr/>
        </p:nvSpPr>
        <p:spPr>
          <a:xfrm>
            <a:off x="6785679" y="3039468"/>
            <a:ext cx="435641" cy="1723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800" b="1">
                <a:solidFill>
                  <a:srgbClr val="73E491"/>
                </a:solidFill>
                <a:latin typeface="Georgia" panose="02040502050405020303" pitchFamily="18" charset="0"/>
              </a:rPr>
              <a:t>Yes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73E491"/>
              </a:solidFill>
              <a:effectLst/>
              <a:uLnTx/>
              <a:uFillTx/>
              <a:latin typeface="Georgia" panose="02040502050405020303" pitchFamily="18" charset="0"/>
              <a:sym typeface="Arial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8CB660F-737E-3BEB-3CEE-DE1FF413B504}"/>
              </a:ext>
            </a:extLst>
          </p:cNvPr>
          <p:cNvSpPr/>
          <p:nvPr/>
        </p:nvSpPr>
        <p:spPr>
          <a:xfrm>
            <a:off x="7384608" y="3317484"/>
            <a:ext cx="1139190" cy="67888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>
                <a:solidFill>
                  <a:schemeClr val="tx1"/>
                </a:solidFill>
                <a:latin typeface="Georgia" panose="02040502050405020303" pitchFamily="18" charset="0"/>
              </a:rPr>
              <a:t>Do you feel you’ve accomplished the original goals of the match?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1FE0450-4ABF-29FF-BDED-419A6B773CB2}"/>
              </a:ext>
            </a:extLst>
          </p:cNvPr>
          <p:cNvSpPr/>
          <p:nvPr/>
        </p:nvSpPr>
        <p:spPr>
          <a:xfrm>
            <a:off x="4696414" y="3325435"/>
            <a:ext cx="960926" cy="5486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>
                <a:solidFill>
                  <a:schemeClr val="tx1"/>
                </a:solidFill>
                <a:latin typeface="Georgia" panose="02040502050405020303" pitchFamily="18" charset="0"/>
              </a:rPr>
              <a:t>No questions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D40719D5-5779-35AD-8C1E-3A2459A25364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 rot="16200000" flipH="1">
            <a:off x="7107153" y="2470433"/>
            <a:ext cx="257199" cy="1436902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09C4648-E1C7-61BB-A371-8A11FA2E142B}"/>
              </a:ext>
            </a:extLst>
          </p:cNvPr>
          <p:cNvSpPr/>
          <p:nvPr/>
        </p:nvSpPr>
        <p:spPr>
          <a:xfrm>
            <a:off x="7053101" y="3997417"/>
            <a:ext cx="540688" cy="1645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800" b="1">
                <a:solidFill>
                  <a:srgbClr val="FF0000"/>
                </a:solidFill>
                <a:latin typeface="Georgia" panose="02040502050405020303" pitchFamily="18" charset="0"/>
              </a:rPr>
              <a:t>No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20303" pitchFamily="18" charset="0"/>
              <a:sym typeface="Arial"/>
            </a:endParaRPr>
          </a:p>
        </p:txBody>
      </p:sp>
      <p:sp>
        <p:nvSpPr>
          <p:cNvPr id="27" name="Google Shape;179;p28">
            <a:extLst>
              <a:ext uri="{FF2B5EF4-FFF2-40B4-BE49-F238E27FC236}">
                <a16:creationId xmlns:a16="http://schemas.microsoft.com/office/drawing/2014/main" id="{6E437577-9C3F-E9A5-9AA7-E7E03AA6CF5F}"/>
              </a:ext>
            </a:extLst>
          </p:cNvPr>
          <p:cNvSpPr txBox="1"/>
          <p:nvPr/>
        </p:nvSpPr>
        <p:spPr>
          <a:xfrm>
            <a:off x="425131" y="260217"/>
            <a:ext cx="83570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Revamped Questions to ask </a:t>
            </a:r>
            <a:r>
              <a:rPr lang="en-US" sz="2000" b="1" u="sng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Mentors</a:t>
            </a:r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 (Response: </a:t>
            </a:r>
            <a:r>
              <a:rPr lang="en-US" sz="2000" b="1">
                <a:solidFill>
                  <a:srgbClr val="73E49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Yes</a:t>
            </a:r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)</a:t>
            </a:r>
            <a:endParaRPr lang="en-US" sz="200" b="1">
              <a:solidFill>
                <a:schemeClr val="tx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C6ACBC-6075-4679-71CA-C5EE5BB35474}"/>
              </a:ext>
            </a:extLst>
          </p:cNvPr>
          <p:cNvSpPr/>
          <p:nvPr/>
        </p:nvSpPr>
        <p:spPr>
          <a:xfrm>
            <a:off x="8346546" y="4045638"/>
            <a:ext cx="435641" cy="1723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800" b="1">
                <a:solidFill>
                  <a:srgbClr val="73E491"/>
                </a:solidFill>
                <a:latin typeface="Georgia" panose="02040502050405020303" pitchFamily="18" charset="0"/>
              </a:rPr>
              <a:t>Yes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73E491"/>
              </a:solidFill>
              <a:effectLst/>
              <a:uLnTx/>
              <a:uFillTx/>
              <a:latin typeface="Georgia" panose="02040502050405020303" pitchFamily="18" charset="0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F8445D-04A1-AFAD-B4D6-E457E48FA369}"/>
              </a:ext>
            </a:extLst>
          </p:cNvPr>
          <p:cNvSpPr/>
          <p:nvPr/>
        </p:nvSpPr>
        <p:spPr>
          <a:xfrm>
            <a:off x="6866245" y="4187711"/>
            <a:ext cx="914400" cy="279628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>
                <a:solidFill>
                  <a:schemeClr val="bg1"/>
                </a:solidFill>
                <a:latin typeface="Georgia" panose="02040502050405020303" pitchFamily="18" charset="0"/>
              </a:rPr>
              <a:t>Policy Expectations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AE8DD5-B353-FE77-2EA2-153A995DCF71}"/>
              </a:ext>
            </a:extLst>
          </p:cNvPr>
          <p:cNvSpPr/>
          <p:nvPr/>
        </p:nvSpPr>
        <p:spPr>
          <a:xfrm>
            <a:off x="3315259" y="690107"/>
            <a:ext cx="1954341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750" b="1">
                <a:solidFill>
                  <a:schemeClr val="tx1"/>
                </a:solidFill>
                <a:latin typeface="Georgia" panose="02040502050405020303" pitchFamily="18" charset="0"/>
              </a:rPr>
              <a:t>Are you currently meeting or communicating with your mentee?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50116-21D7-2D0A-6206-FF8F83C7D4DC}"/>
              </a:ext>
            </a:extLst>
          </p:cNvPr>
          <p:cNvSpPr/>
          <p:nvPr/>
        </p:nvSpPr>
        <p:spPr>
          <a:xfrm>
            <a:off x="8259085" y="4371938"/>
            <a:ext cx="694087" cy="1723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800" b="1" i="1">
                <a:solidFill>
                  <a:srgbClr val="73E491"/>
                </a:solidFill>
                <a:latin typeface="Georgia" panose="02040502050405020303" pitchFamily="18" charset="0"/>
              </a:rPr>
              <a:t>Continue</a:t>
            </a:r>
            <a:endParaRPr kumimoji="0" lang="en-US" sz="800" b="1" i="1" u="none" strike="noStrike" kern="0" cap="none" spc="0" normalizeH="0" baseline="0" noProof="0">
              <a:ln>
                <a:noFill/>
              </a:ln>
              <a:solidFill>
                <a:srgbClr val="73E491"/>
              </a:solidFill>
              <a:effectLst/>
              <a:uLnTx/>
              <a:uFillTx/>
              <a:latin typeface="Georgia" panose="02040502050405020303" pitchFamily="18" charset="0"/>
              <a:sym typeface="Arial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435D79AB-C671-BB7F-F710-28FC7FBFD862}"/>
              </a:ext>
            </a:extLst>
          </p:cNvPr>
          <p:cNvCxnSpPr>
            <a:cxnSpLocks/>
          </p:cNvCxnSpPr>
          <p:nvPr/>
        </p:nvCxnSpPr>
        <p:spPr>
          <a:xfrm rot="5400000">
            <a:off x="8507864" y="4270245"/>
            <a:ext cx="137160" cy="2515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69FF579-BD37-89D0-A862-80C426B35B58}"/>
              </a:ext>
            </a:extLst>
          </p:cNvPr>
          <p:cNvSpPr/>
          <p:nvPr/>
        </p:nvSpPr>
        <p:spPr>
          <a:xfrm>
            <a:off x="3410079" y="4627669"/>
            <a:ext cx="1568396" cy="283885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800" b="1">
                <a:solidFill>
                  <a:srgbClr val="73E491"/>
                </a:solidFill>
                <a:latin typeface="Georgia" panose="02040502050405020303" pitchFamily="18" charset="0"/>
              </a:rPr>
              <a:t>Intervention Strategies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73E491"/>
              </a:solidFill>
              <a:effectLst/>
              <a:uLnTx/>
              <a:uFillTx/>
              <a:latin typeface="Georgia" panose="02040502050405020303" pitchFamily="18" charset="0"/>
              <a:sym typeface="Arial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AB6CE05-20D2-C111-68FD-4BA1C8BE43AC}"/>
              </a:ext>
            </a:extLst>
          </p:cNvPr>
          <p:cNvCxnSpPr>
            <a:stCxn id="44" idx="2"/>
            <a:endCxn id="21" idx="0"/>
          </p:cNvCxnSpPr>
          <p:nvPr/>
        </p:nvCxnSpPr>
        <p:spPr>
          <a:xfrm rot="16200000" flipH="1">
            <a:off x="2321302" y="2754693"/>
            <a:ext cx="192655" cy="3553296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6A28F07-B541-C2A3-B74B-29FA292C39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16222" y="3255089"/>
            <a:ext cx="114846" cy="2441264"/>
          </a:xfrm>
          <a:prstGeom prst="bentConnector2">
            <a:avLst/>
          </a:prstGeom>
          <a:ln>
            <a:solidFill>
              <a:srgbClr val="73E4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DD81DED-EA65-CEC5-0DA4-0A53B35961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82265" y="3816980"/>
            <a:ext cx="94793" cy="1329232"/>
          </a:xfrm>
          <a:prstGeom prst="bentConnector2">
            <a:avLst/>
          </a:prstGeom>
          <a:ln>
            <a:solidFill>
              <a:srgbClr val="73E4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08586B9A-A317-CFCD-0C69-8B69962A2D35}"/>
              </a:ext>
            </a:extLst>
          </p:cNvPr>
          <p:cNvCxnSpPr>
            <a:stCxn id="8" idx="2"/>
            <a:endCxn id="61" idx="0"/>
          </p:cNvCxnSpPr>
          <p:nvPr/>
        </p:nvCxnSpPr>
        <p:spPr>
          <a:xfrm rot="5400000">
            <a:off x="5714514" y="2522648"/>
            <a:ext cx="265150" cy="1340424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DDBBB115-0814-555B-171A-199DE633B92A}"/>
              </a:ext>
            </a:extLst>
          </p:cNvPr>
          <p:cNvCxnSpPr>
            <a:cxnSpLocks/>
            <a:stCxn id="53" idx="2"/>
          </p:cNvCxnSpPr>
          <p:nvPr/>
        </p:nvCxnSpPr>
        <p:spPr>
          <a:xfrm rot="5400000">
            <a:off x="4540987" y="3904614"/>
            <a:ext cx="281825" cy="975235"/>
          </a:xfrm>
          <a:prstGeom prst="bentConnector2">
            <a:avLst/>
          </a:prstGeom>
          <a:ln>
            <a:solidFill>
              <a:srgbClr val="73E4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BE7F0B70-CA79-3FDC-2BAE-09614CF0FFB7}"/>
              </a:ext>
            </a:extLst>
          </p:cNvPr>
          <p:cNvCxnSpPr>
            <a:stCxn id="18" idx="2"/>
          </p:cNvCxnSpPr>
          <p:nvPr/>
        </p:nvCxnSpPr>
        <p:spPr>
          <a:xfrm rot="5400000">
            <a:off x="6181264" y="3384468"/>
            <a:ext cx="59310" cy="2225052"/>
          </a:xfrm>
          <a:prstGeom prst="bentConnector2">
            <a:avLst/>
          </a:prstGeom>
          <a:ln>
            <a:solidFill>
              <a:srgbClr val="73E4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C7AFC9A-AD5D-0835-C708-E4CECACCA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779" y="100384"/>
            <a:ext cx="695741" cy="3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20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>
          <a:extLst>
            <a:ext uri="{FF2B5EF4-FFF2-40B4-BE49-F238E27FC236}">
              <a16:creationId xmlns:a16="http://schemas.microsoft.com/office/drawing/2014/main" id="{6564CBAB-6FEE-76FC-7226-7E227D343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E18CBBA5-5695-4E9E-F3B5-4276E1C85762}"/>
              </a:ext>
            </a:extLst>
          </p:cNvPr>
          <p:cNvSpPr/>
          <p:nvPr/>
        </p:nvSpPr>
        <p:spPr>
          <a:xfrm>
            <a:off x="1374966" y="4393755"/>
            <a:ext cx="1371600" cy="457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73E491"/>
                </a:solidFill>
                <a:effectLst/>
                <a:uLnTx/>
                <a:uFillTx/>
                <a:latin typeface="Georgia" panose="02040502050405020303" pitchFamily="18" charset="0"/>
                <a:sym typeface="Arial"/>
              </a:rPr>
              <a:t>Matching</a:t>
            </a:r>
            <a:b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sym typeface="Arial"/>
              </a:rPr>
            </a:br>
            <a:r>
              <a:rPr kumimoji="0" lang="en-US" sz="700" b="0" i="1" u="none" strike="noStrike" kern="0" cap="none" spc="0" normalizeH="0" baseline="0" noProof="0">
                <a:ln>
                  <a:noFill/>
                </a:ln>
                <a:solidFill>
                  <a:srgbClr val="73E491"/>
                </a:solidFill>
                <a:effectLst/>
                <a:uLnTx/>
                <a:uFillTx/>
                <a:latin typeface="Georgia" panose="02040502050405020303" pitchFamily="18" charset="0"/>
                <a:sym typeface="Arial"/>
              </a:rPr>
              <a:t>(match based on success factors)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73E491"/>
              </a:solidFill>
              <a:effectLst/>
              <a:uLnTx/>
              <a:uFillTx/>
              <a:latin typeface="Georgia" panose="02040502050405020303" pitchFamily="18" charset="0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65321D-69F6-F01F-29C7-9E3DDB38672B}"/>
              </a:ext>
            </a:extLst>
          </p:cNvPr>
          <p:cNvSpPr/>
          <p:nvPr/>
        </p:nvSpPr>
        <p:spPr>
          <a:xfrm>
            <a:off x="1465489" y="1639416"/>
            <a:ext cx="1371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700" b="1">
                <a:solidFill>
                  <a:schemeClr val="tx1"/>
                </a:solidFill>
                <a:latin typeface="Georgia" panose="02040502050405020303" pitchFamily="18" charset="0"/>
              </a:rPr>
              <a:t>What is the main reason for lack of engagement?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20C6E-0833-954C-A874-BAE80FB1C6E0}"/>
              </a:ext>
            </a:extLst>
          </p:cNvPr>
          <p:cNvSpPr/>
          <p:nvPr/>
        </p:nvSpPr>
        <p:spPr>
          <a:xfrm>
            <a:off x="6050147" y="1639416"/>
            <a:ext cx="1371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>
                <a:solidFill>
                  <a:schemeClr val="tx1"/>
                </a:solidFill>
                <a:latin typeface="Georgia" panose="02040502050405020303" pitchFamily="18" charset="0"/>
              </a:rPr>
              <a:t>How well do you and your mentor connect?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DFD8A4-038E-0F7B-D2E3-FCFDFE4E2B34}"/>
              </a:ext>
            </a:extLst>
          </p:cNvPr>
          <p:cNvSpPr/>
          <p:nvPr/>
        </p:nvSpPr>
        <p:spPr>
          <a:xfrm>
            <a:off x="3275506" y="690107"/>
            <a:ext cx="2256967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700" b="1">
                <a:solidFill>
                  <a:schemeClr val="tx1"/>
                </a:solidFill>
                <a:latin typeface="Georgia" panose="02040502050405020303" pitchFamily="18" charset="0"/>
              </a:rPr>
              <a:t>Are you currently meeting or communicating with your mentor?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E144CEC-5F9B-89A8-65E9-65D3DB8E32A4}"/>
              </a:ext>
            </a:extLst>
          </p:cNvPr>
          <p:cNvSpPr/>
          <p:nvPr/>
        </p:nvSpPr>
        <p:spPr>
          <a:xfrm>
            <a:off x="189487" y="2475260"/>
            <a:ext cx="914400" cy="548640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</a:rPr>
              <a:t>We can't find time to meet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605693D-F9F3-9E6A-C0F3-045D43F5B556}"/>
              </a:ext>
            </a:extLst>
          </p:cNvPr>
          <p:cNvSpPr/>
          <p:nvPr/>
        </p:nvSpPr>
        <p:spPr>
          <a:xfrm>
            <a:off x="189487" y="3464039"/>
            <a:ext cx="914400" cy="457200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1"/>
                </a:solidFill>
                <a:latin typeface="Georgia" panose="02040502050405020303" pitchFamily="18" charset="0"/>
              </a:rPr>
              <a:t>Time Constraints</a:t>
            </a:r>
          </a:p>
          <a:p>
            <a:pPr algn="ctr"/>
            <a:endParaRPr lang="en-US" sz="70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428057F-84A8-8CF4-227B-1A2BC7F32CA9}"/>
              </a:ext>
            </a:extLst>
          </p:cNvPr>
          <p:cNvSpPr/>
          <p:nvPr/>
        </p:nvSpPr>
        <p:spPr>
          <a:xfrm>
            <a:off x="1188562" y="2475622"/>
            <a:ext cx="914400" cy="548640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</a:rPr>
              <a:t>Mentor has not been in contact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2A42622-893A-B122-B76E-0CAF2765DFF1}"/>
              </a:ext>
            </a:extLst>
          </p:cNvPr>
          <p:cNvSpPr/>
          <p:nvPr/>
        </p:nvSpPr>
        <p:spPr>
          <a:xfrm>
            <a:off x="1188562" y="3464039"/>
            <a:ext cx="914400" cy="457200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1"/>
                </a:solidFill>
                <a:latin typeface="Georgia" panose="02040502050405020303" pitchFamily="18" charset="0"/>
              </a:rPr>
              <a:t>Lost Contact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9A3FD5D-E8CD-7F0C-6A13-407AEFC2B133}"/>
              </a:ext>
            </a:extLst>
          </p:cNvPr>
          <p:cNvSpPr/>
          <p:nvPr/>
        </p:nvSpPr>
        <p:spPr>
          <a:xfrm>
            <a:off x="2187635" y="2475260"/>
            <a:ext cx="914400" cy="548640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</a:rPr>
              <a:t>I’ve lost interest or we don’t connect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D918EA3-5776-E545-FA93-407819D2BB78}"/>
              </a:ext>
            </a:extLst>
          </p:cNvPr>
          <p:cNvSpPr/>
          <p:nvPr/>
        </p:nvSpPr>
        <p:spPr>
          <a:xfrm>
            <a:off x="2187635" y="3464039"/>
            <a:ext cx="914400" cy="457200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1"/>
                </a:solidFill>
                <a:latin typeface="Georgia" panose="02040502050405020303" pitchFamily="18" charset="0"/>
              </a:rPr>
              <a:t>Relationship Incompatibility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0A14DD6-7500-3AE6-57A6-160F22BCC24B}"/>
              </a:ext>
            </a:extLst>
          </p:cNvPr>
          <p:cNvSpPr/>
          <p:nvPr/>
        </p:nvSpPr>
        <p:spPr>
          <a:xfrm>
            <a:off x="3178760" y="2482235"/>
            <a:ext cx="914400" cy="548640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</a:rPr>
              <a:t>My mentor is dealing with personal or health issues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36E3B66-BC29-B14B-36A7-CD1331316B84}"/>
              </a:ext>
            </a:extLst>
          </p:cNvPr>
          <p:cNvSpPr/>
          <p:nvPr/>
        </p:nvSpPr>
        <p:spPr>
          <a:xfrm>
            <a:off x="3178760" y="3464039"/>
            <a:ext cx="914400" cy="457200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1"/>
                </a:solidFill>
                <a:latin typeface="Georgia" panose="02040502050405020303" pitchFamily="18" charset="0"/>
              </a:rPr>
              <a:t>Volunteer Personal Reasons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1B6EA8-2E7E-E9C5-182B-EF187432877D}"/>
              </a:ext>
            </a:extLst>
          </p:cNvPr>
          <p:cNvSpPr/>
          <p:nvPr/>
        </p:nvSpPr>
        <p:spPr>
          <a:xfrm>
            <a:off x="5398023" y="2604422"/>
            <a:ext cx="914400" cy="548640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</a:rPr>
              <a:t>Not well — it feels awkward or forced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5927667-0320-930D-D114-7480C41BCF48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rot="5400000">
            <a:off x="3031586" y="267011"/>
            <a:ext cx="492109" cy="2252701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3EC505F-E892-A4F6-B684-1B9017F2F84B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 rot="16200000" flipH="1">
            <a:off x="5323914" y="227382"/>
            <a:ext cx="492109" cy="2331957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76447A1-17C7-02A2-6A1E-C037DB5C5D27}"/>
              </a:ext>
            </a:extLst>
          </p:cNvPr>
          <p:cNvSpPr/>
          <p:nvPr/>
        </p:nvSpPr>
        <p:spPr>
          <a:xfrm>
            <a:off x="2931081" y="1158797"/>
            <a:ext cx="341907" cy="17874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700" b="1">
                <a:solidFill>
                  <a:srgbClr val="FF0000"/>
                </a:solidFill>
                <a:latin typeface="Georgia" panose="02040502050405020303" pitchFamily="18" charset="0"/>
              </a:rPr>
              <a:t>No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20303" pitchFamily="18" charset="0"/>
              <a:sym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7C7BBC-6E4C-CB17-1796-CEF63D0FEF85}"/>
              </a:ext>
            </a:extLst>
          </p:cNvPr>
          <p:cNvSpPr/>
          <p:nvPr/>
        </p:nvSpPr>
        <p:spPr>
          <a:xfrm>
            <a:off x="5514311" y="1158797"/>
            <a:ext cx="401462" cy="17874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700" b="1">
                <a:solidFill>
                  <a:srgbClr val="FF0000"/>
                </a:solidFill>
                <a:latin typeface="Georgia" panose="02040502050405020303" pitchFamily="18" charset="0"/>
              </a:rPr>
              <a:t>Yes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20303" pitchFamily="18" charset="0"/>
              <a:sym typeface="Arial"/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37A826D-A65A-EB82-0FDD-A04303A4954F}"/>
              </a:ext>
            </a:extLst>
          </p:cNvPr>
          <p:cNvCxnSpPr>
            <a:stCxn id="4" idx="2"/>
            <a:endCxn id="56" idx="0"/>
          </p:cNvCxnSpPr>
          <p:nvPr/>
        </p:nvCxnSpPr>
        <p:spPr>
          <a:xfrm rot="5400000">
            <a:off x="1209666" y="1533637"/>
            <a:ext cx="378644" cy="1504602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A96CC58-3E1D-65AC-B90D-2025A498F6EE}"/>
              </a:ext>
            </a:extLst>
          </p:cNvPr>
          <p:cNvCxnSpPr>
            <a:stCxn id="4" idx="2"/>
            <a:endCxn id="78" idx="0"/>
          </p:cNvCxnSpPr>
          <p:nvPr/>
        </p:nvCxnSpPr>
        <p:spPr>
          <a:xfrm rot="5400000">
            <a:off x="1709023" y="2033356"/>
            <a:ext cx="379006" cy="505527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ECC7C3F-05B6-52F2-97C3-9070E237D540}"/>
              </a:ext>
            </a:extLst>
          </p:cNvPr>
          <p:cNvCxnSpPr>
            <a:stCxn id="4" idx="2"/>
            <a:endCxn id="84" idx="0"/>
          </p:cNvCxnSpPr>
          <p:nvPr/>
        </p:nvCxnSpPr>
        <p:spPr>
          <a:xfrm rot="16200000" flipH="1">
            <a:off x="2208740" y="2039165"/>
            <a:ext cx="378644" cy="493546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4C2B69C-E7A0-1E1F-C71A-CF7A126B34D7}"/>
              </a:ext>
            </a:extLst>
          </p:cNvPr>
          <p:cNvCxnSpPr>
            <a:stCxn id="4" idx="2"/>
            <a:endCxn id="104" idx="0"/>
          </p:cNvCxnSpPr>
          <p:nvPr/>
        </p:nvCxnSpPr>
        <p:spPr>
          <a:xfrm rot="16200000" flipH="1">
            <a:off x="2700815" y="1547089"/>
            <a:ext cx="385619" cy="1484671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A70EAC0-F211-7F06-9BCF-7D7FC1A102D9}"/>
              </a:ext>
            </a:extLst>
          </p:cNvPr>
          <p:cNvSpPr/>
          <p:nvPr/>
        </p:nvSpPr>
        <p:spPr>
          <a:xfrm>
            <a:off x="7349183" y="2522964"/>
            <a:ext cx="1106424" cy="5486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>
                <a:solidFill>
                  <a:schemeClr val="tx1"/>
                </a:solidFill>
                <a:latin typeface="Georgia" panose="02040502050405020303" pitchFamily="18" charset="0"/>
              </a:rPr>
              <a:t>Have there been any recent changes at home, school, or emotionally?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89FFC99-4154-E814-447F-CFC6E7D778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29850" y="1766321"/>
            <a:ext cx="378642" cy="1166448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20D105D-ED31-34D7-54A4-76A4C7F3567A}"/>
              </a:ext>
            </a:extLst>
          </p:cNvPr>
          <p:cNvCxnSpPr>
            <a:cxnSpLocks/>
            <a:stCxn id="5" idx="2"/>
            <a:endCxn id="117" idx="0"/>
          </p:cNvCxnSpPr>
          <p:nvPr/>
        </p:nvCxnSpPr>
        <p:spPr>
          <a:xfrm rot="5400000">
            <a:off x="6041682" y="1910157"/>
            <a:ext cx="507806" cy="880724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1A326B-287D-C094-3071-2CF3C4898D08}"/>
              </a:ext>
            </a:extLst>
          </p:cNvPr>
          <p:cNvSpPr/>
          <p:nvPr/>
        </p:nvSpPr>
        <p:spPr>
          <a:xfrm>
            <a:off x="5399540" y="3481467"/>
            <a:ext cx="914400" cy="457200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1"/>
                </a:solidFill>
                <a:latin typeface="Georgia" panose="02040502050405020303" pitchFamily="18" charset="0"/>
              </a:rPr>
              <a:t>Relationship Incompatibility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FE2EA89-CDE4-B3C7-1254-304BBD0A405D}"/>
              </a:ext>
            </a:extLst>
          </p:cNvPr>
          <p:cNvSpPr/>
          <p:nvPr/>
        </p:nvSpPr>
        <p:spPr>
          <a:xfrm>
            <a:off x="8026347" y="3381663"/>
            <a:ext cx="984165" cy="621951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</a:rPr>
              <a:t>Yes — moved, changed schools, family or emotional issues"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DDECE5-E8AE-E3BA-2D07-909B45394018}"/>
              </a:ext>
            </a:extLst>
          </p:cNvPr>
          <p:cNvSpPr txBox="1"/>
          <p:nvPr/>
        </p:nvSpPr>
        <p:spPr>
          <a:xfrm>
            <a:off x="8112780" y="4152799"/>
            <a:ext cx="824175" cy="4154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700">
                <a:solidFill>
                  <a:schemeClr val="bg1"/>
                </a:solidFill>
                <a:latin typeface="Georgia" panose="02040502050405020303" pitchFamily="18" charset="0"/>
              </a:rPr>
              <a:t>Child/Family Changed Circumstances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50341DB5-9962-F5D4-6112-289C06FB2EEE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rot="5400000">
            <a:off x="7397041" y="2867244"/>
            <a:ext cx="300995" cy="709714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FCB051D-B581-BE53-9394-1DCB1D77AC18}"/>
              </a:ext>
            </a:extLst>
          </p:cNvPr>
          <p:cNvSpPr txBox="1"/>
          <p:nvPr/>
        </p:nvSpPr>
        <p:spPr>
          <a:xfrm>
            <a:off x="5855223" y="4322934"/>
            <a:ext cx="931457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700">
                <a:solidFill>
                  <a:schemeClr val="bg1"/>
                </a:solidFill>
                <a:latin typeface="Georgia" panose="02040502050405020303" pitchFamily="18" charset="0"/>
              </a:rPr>
              <a:t>Policy/Expectation Issues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81504851-3546-53D0-E2C4-5C9372138982}"/>
              </a:ext>
            </a:extLst>
          </p:cNvPr>
          <p:cNvCxnSpPr>
            <a:cxnSpLocks/>
            <a:stCxn id="6" idx="2"/>
            <a:endCxn id="59" idx="0"/>
          </p:cNvCxnSpPr>
          <p:nvPr/>
        </p:nvCxnSpPr>
        <p:spPr>
          <a:xfrm rot="16200000" flipH="1">
            <a:off x="8055383" y="2918615"/>
            <a:ext cx="310059" cy="616035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AA0EA72-8AD3-E52B-4671-DC84641F2CE8}"/>
              </a:ext>
            </a:extLst>
          </p:cNvPr>
          <p:cNvSpPr/>
          <p:nvPr/>
        </p:nvSpPr>
        <p:spPr>
          <a:xfrm>
            <a:off x="6639469" y="3372599"/>
            <a:ext cx="1106424" cy="5486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>
                <a:solidFill>
                  <a:schemeClr val="tx1"/>
                </a:solidFill>
                <a:latin typeface="Georgia" panose="02040502050405020303" pitchFamily="18" charset="0"/>
              </a:rPr>
              <a:t>Do you feel you’ve accomplished the original goals of the match?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1F05F6-0EAE-581F-3BCE-191E944212E1}"/>
              </a:ext>
            </a:extLst>
          </p:cNvPr>
          <p:cNvSpPr txBox="1"/>
          <p:nvPr/>
        </p:nvSpPr>
        <p:spPr>
          <a:xfrm>
            <a:off x="7068050" y="4348690"/>
            <a:ext cx="76979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b="1" i="1">
                <a:solidFill>
                  <a:srgbClr val="73E491"/>
                </a:solidFill>
                <a:latin typeface="Georgia" panose="02040502050405020303" pitchFamily="18" charset="0"/>
              </a:rPr>
              <a:t>Continue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F97C718-E39B-9725-555A-E378E743E674}"/>
              </a:ext>
            </a:extLst>
          </p:cNvPr>
          <p:cNvCxnSpPr>
            <a:cxnSpLocks/>
            <a:stCxn id="13" idx="2"/>
            <a:endCxn id="95" idx="0"/>
          </p:cNvCxnSpPr>
          <p:nvPr/>
        </p:nvCxnSpPr>
        <p:spPr>
          <a:xfrm rot="5400000">
            <a:off x="6555970" y="3686222"/>
            <a:ext cx="401695" cy="871729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BE69CAB4-59A6-74E7-FE30-8DDAF1F6429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09090" y="3996878"/>
            <a:ext cx="427451" cy="260269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76A79522-2FDC-8282-3787-C305FF92EDF4}"/>
              </a:ext>
            </a:extLst>
          </p:cNvPr>
          <p:cNvSpPr/>
          <p:nvPr/>
        </p:nvSpPr>
        <p:spPr>
          <a:xfrm>
            <a:off x="1866002" y="2296878"/>
            <a:ext cx="550646" cy="178743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00" i="1">
                <a:solidFill>
                  <a:schemeClr val="tx1"/>
                </a:solidFill>
                <a:latin typeface="Georgia" panose="02040502050405020303" pitchFamily="18" charset="0"/>
              </a:rPr>
              <a:t>Dropdown Options</a:t>
            </a:r>
            <a:endParaRPr kumimoji="0" lang="en-US" sz="500" i="1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orgia" panose="02040502050405020303" pitchFamily="18" charset="0"/>
              <a:sym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C74CC50-42BD-4219-0277-7BB6E219B72A}"/>
              </a:ext>
            </a:extLst>
          </p:cNvPr>
          <p:cNvSpPr/>
          <p:nvPr/>
        </p:nvSpPr>
        <p:spPr>
          <a:xfrm>
            <a:off x="6455637" y="2368634"/>
            <a:ext cx="550646" cy="178743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00" i="1">
                <a:solidFill>
                  <a:schemeClr val="tx1"/>
                </a:solidFill>
                <a:latin typeface="Georgia" panose="02040502050405020303" pitchFamily="18" charset="0"/>
              </a:rPr>
              <a:t>Dropdown Options</a:t>
            </a:r>
            <a:endParaRPr kumimoji="0" lang="en-US" sz="500" i="1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orgia" panose="02040502050405020303" pitchFamily="18" charset="0"/>
              <a:sym typeface="Arial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517CC0-02F6-E8A7-1195-BF83A12E2DE1}"/>
              </a:ext>
            </a:extLst>
          </p:cNvPr>
          <p:cNvCxnSpPr>
            <a:cxnSpLocks/>
            <a:stCxn id="56" idx="2"/>
            <a:endCxn id="58" idx="0"/>
          </p:cNvCxnSpPr>
          <p:nvPr/>
        </p:nvCxnSpPr>
        <p:spPr>
          <a:xfrm>
            <a:off x="646687" y="3023900"/>
            <a:ext cx="0" cy="440139"/>
          </a:xfrm>
          <a:prstGeom prst="straightConnector1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8EF60B4-2209-6FAF-9865-C4684D88F22D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>
            <a:off x="1645762" y="3024262"/>
            <a:ext cx="0" cy="439777"/>
          </a:xfrm>
          <a:prstGeom prst="straightConnector1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303980-80C3-6BBA-1E0C-D16A778D7607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2644835" y="3023900"/>
            <a:ext cx="0" cy="440139"/>
          </a:xfrm>
          <a:prstGeom prst="straightConnector1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A9E3F13-A61D-D0C0-3778-06C23347E526}"/>
              </a:ext>
            </a:extLst>
          </p:cNvPr>
          <p:cNvCxnSpPr>
            <a:cxnSpLocks/>
            <a:stCxn id="104" idx="2"/>
            <a:endCxn id="105" idx="0"/>
          </p:cNvCxnSpPr>
          <p:nvPr/>
        </p:nvCxnSpPr>
        <p:spPr>
          <a:xfrm>
            <a:off x="3635960" y="3030875"/>
            <a:ext cx="0" cy="433164"/>
          </a:xfrm>
          <a:prstGeom prst="straightConnector1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67DCF91-8BD3-24A7-72B6-0BDD8F5578B5}"/>
              </a:ext>
            </a:extLst>
          </p:cNvPr>
          <p:cNvCxnSpPr>
            <a:cxnSpLocks/>
            <a:stCxn id="117" idx="2"/>
            <a:endCxn id="50" idx="0"/>
          </p:cNvCxnSpPr>
          <p:nvPr/>
        </p:nvCxnSpPr>
        <p:spPr>
          <a:xfrm>
            <a:off x="5855223" y="3153062"/>
            <a:ext cx="1517" cy="328405"/>
          </a:xfrm>
          <a:prstGeom prst="straightConnector1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20982A-3660-BBEB-D859-3B0A7FF82438}"/>
              </a:ext>
            </a:extLst>
          </p:cNvPr>
          <p:cNvCxnSpPr>
            <a:cxnSpLocks/>
            <a:stCxn id="59" idx="2"/>
            <a:endCxn id="82" idx="0"/>
          </p:cNvCxnSpPr>
          <p:nvPr/>
        </p:nvCxnSpPr>
        <p:spPr>
          <a:xfrm>
            <a:off x="8518430" y="4003614"/>
            <a:ext cx="6438" cy="149185"/>
          </a:xfrm>
          <a:prstGeom prst="straightConnector1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Google Shape;179;p28">
            <a:extLst>
              <a:ext uri="{FF2B5EF4-FFF2-40B4-BE49-F238E27FC236}">
                <a16:creationId xmlns:a16="http://schemas.microsoft.com/office/drawing/2014/main" id="{E3E3DF0E-6DE7-856F-12E3-10B26A03B8AA}"/>
              </a:ext>
            </a:extLst>
          </p:cNvPr>
          <p:cNvSpPr txBox="1"/>
          <p:nvPr/>
        </p:nvSpPr>
        <p:spPr>
          <a:xfrm>
            <a:off x="425131" y="260217"/>
            <a:ext cx="83570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Revamped Questions to ask </a:t>
            </a:r>
            <a:r>
              <a:rPr lang="en-US" sz="2000" b="1" u="sng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Mentees</a:t>
            </a:r>
            <a:endParaRPr lang="en-US" sz="200" b="1" u="sng">
              <a:solidFill>
                <a:schemeClr val="tx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EE58E10-52C6-4D92-65D5-130043F4443D}"/>
              </a:ext>
            </a:extLst>
          </p:cNvPr>
          <p:cNvSpPr/>
          <p:nvPr/>
        </p:nvSpPr>
        <p:spPr>
          <a:xfrm>
            <a:off x="7547538" y="3045340"/>
            <a:ext cx="341907" cy="17874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700" b="1">
                <a:solidFill>
                  <a:srgbClr val="FF0000"/>
                </a:solidFill>
                <a:latin typeface="Georgia" panose="02040502050405020303" pitchFamily="18" charset="0"/>
              </a:rPr>
              <a:t>No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20303" pitchFamily="18" charset="0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5B3D7A-B4D5-1B02-1428-26736ADDC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779" y="100384"/>
            <a:ext cx="695741" cy="3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89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99EAFC74-6157-E51D-BD17-E46EB18B9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250E806-3D83-5EE1-19C4-6D92743B97AB}"/>
              </a:ext>
            </a:extLst>
          </p:cNvPr>
          <p:cNvSpPr/>
          <p:nvPr/>
        </p:nvSpPr>
        <p:spPr>
          <a:xfrm>
            <a:off x="711716" y="1112741"/>
            <a:ext cx="1039595" cy="518208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Demographics</a:t>
            </a:r>
            <a:endParaRPr lang="en-US" sz="8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288B937-C4FB-0D7D-94C3-2E2BF544B848}"/>
              </a:ext>
            </a:extLst>
          </p:cNvPr>
          <p:cNvSpPr/>
          <p:nvPr/>
        </p:nvSpPr>
        <p:spPr>
          <a:xfrm>
            <a:off x="2393282" y="1112741"/>
            <a:ext cx="2925180" cy="518208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Match Support Contact Notes</a:t>
            </a:r>
            <a:endParaRPr lang="en-US" sz="8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57A0787F-2D7C-31A3-E67C-9694EE3A2014}"/>
              </a:ext>
            </a:extLst>
          </p:cNvPr>
          <p:cNvSpPr/>
          <p:nvPr/>
        </p:nvSpPr>
        <p:spPr>
          <a:xfrm>
            <a:off x="5667193" y="1112741"/>
            <a:ext cx="2758536" cy="518208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Rational</a:t>
            </a:r>
            <a:r>
              <a:rPr lang="en-US" sz="8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for Match</a:t>
            </a:r>
            <a:endParaRPr lang="en-US" sz="8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38CCEBC-447D-8ECE-10B2-9073A126E9D9}"/>
              </a:ext>
            </a:extLst>
          </p:cNvPr>
          <p:cNvSpPr/>
          <p:nvPr/>
        </p:nvSpPr>
        <p:spPr>
          <a:xfrm>
            <a:off x="2946317" y="3170564"/>
            <a:ext cx="2228466" cy="570029"/>
          </a:xfrm>
          <a:prstGeom prst="wedgeRectCallout">
            <a:avLst>
              <a:gd name="adj1" fmla="val -26000"/>
              <a:gd name="adj2" fmla="val 490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Match Length Prediction Model:</a:t>
            </a:r>
            <a:r>
              <a:rPr lang="en-US" sz="800" b="1">
                <a:solidFill>
                  <a:schemeClr val="bg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en-US" sz="800" b="1">
              <a:solidFill>
                <a:schemeClr val="bg1"/>
              </a:solidFill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800" b="1" err="1">
                <a:solidFill>
                  <a:schemeClr val="bg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XGBoost</a:t>
            </a:r>
            <a:endParaRPr lang="en-US" sz="80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01BC85C9-E310-E37B-685A-54055B518669}"/>
              </a:ext>
            </a:extLst>
          </p:cNvPr>
          <p:cNvSpPr/>
          <p:nvPr/>
        </p:nvSpPr>
        <p:spPr>
          <a:xfrm>
            <a:off x="3431595" y="3927485"/>
            <a:ext cx="1257911" cy="321766"/>
          </a:xfrm>
          <a:prstGeom prst="wedgeRectCallout">
            <a:avLst>
              <a:gd name="adj1" fmla="val -26000"/>
              <a:gd name="adj2" fmla="val 4909"/>
            </a:avLst>
          </a:prstGeom>
          <a:solidFill>
            <a:srgbClr val="73E49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RMSE: 10.2 months</a:t>
            </a:r>
            <a:endParaRPr lang="en-US" sz="8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689ADC30-A10C-71FE-BAFD-BB44E955A519}"/>
              </a:ext>
            </a:extLst>
          </p:cNvPr>
          <p:cNvSpPr/>
          <p:nvPr/>
        </p:nvSpPr>
        <p:spPr>
          <a:xfrm>
            <a:off x="2393282" y="2130363"/>
            <a:ext cx="1257911" cy="518208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Sentiments</a:t>
            </a:r>
            <a:r>
              <a:rPr lang="en-US" sz="800" b="1" baseline="300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sz="700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(slope across last 3 notes</a:t>
            </a:r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7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575DCD38-37C4-61D5-B878-C6738F097F5D}"/>
              </a:ext>
            </a:extLst>
          </p:cNvPr>
          <p:cNvSpPr/>
          <p:nvPr/>
        </p:nvSpPr>
        <p:spPr>
          <a:xfrm>
            <a:off x="4060551" y="2130363"/>
            <a:ext cx="1257911" cy="518208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Emotiona</a:t>
            </a:r>
            <a:r>
              <a:rPr lang="en-US" sz="800" b="1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Tones</a:t>
            </a:r>
            <a:r>
              <a:rPr lang="en-US" sz="800" b="1" baseline="300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sz="700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(slope across last 3 notes</a:t>
            </a:r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7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B16EF493-FF16-D85E-9933-1AF76792DB4A}"/>
              </a:ext>
            </a:extLst>
          </p:cNvPr>
          <p:cNvSpPr/>
          <p:nvPr/>
        </p:nvSpPr>
        <p:spPr>
          <a:xfrm>
            <a:off x="5667194" y="2130363"/>
            <a:ext cx="1257912" cy="518208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Distance between Big &amp; Little</a:t>
            </a:r>
            <a:endParaRPr lang="en-US" sz="8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5C16993-4F5D-DDB9-FA6D-6D80A6B7DB53}"/>
              </a:ext>
            </a:extLst>
          </p:cNvPr>
          <p:cNvCxnSpPr>
            <a:cxnSpLocks/>
            <a:stCxn id="9" idx="2"/>
            <a:endCxn id="21" idx="1"/>
          </p:cNvCxnSpPr>
          <p:nvPr/>
        </p:nvCxnSpPr>
        <p:spPr>
          <a:xfrm rot="16200000" flipH="1">
            <a:off x="1176600" y="1685862"/>
            <a:ext cx="1824630" cy="1714803"/>
          </a:xfrm>
          <a:prstGeom prst="bentConnector2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15F0D77-199D-D79C-DFAC-0FFFE86528EF}"/>
              </a:ext>
            </a:extLst>
          </p:cNvPr>
          <p:cNvCxnSpPr>
            <a:cxnSpLocks/>
            <a:stCxn id="24" idx="2"/>
            <a:endCxn id="21" idx="0"/>
          </p:cNvCxnSpPr>
          <p:nvPr/>
        </p:nvCxnSpPr>
        <p:spPr>
          <a:xfrm rot="16200000" flipH="1">
            <a:off x="3280398" y="2390411"/>
            <a:ext cx="521993" cy="1038312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0593618-28A2-CD73-24D9-BF201A64E2E9}"/>
              </a:ext>
            </a:extLst>
          </p:cNvPr>
          <p:cNvCxnSpPr>
            <a:cxnSpLocks/>
            <a:stCxn id="27" idx="2"/>
            <a:endCxn id="21" idx="0"/>
          </p:cNvCxnSpPr>
          <p:nvPr/>
        </p:nvCxnSpPr>
        <p:spPr>
          <a:xfrm rot="5400000">
            <a:off x="4114033" y="2595089"/>
            <a:ext cx="521993" cy="628957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BA38D2B-4FA1-7801-FF94-E08D431556B2}"/>
              </a:ext>
            </a:extLst>
          </p:cNvPr>
          <p:cNvCxnSpPr>
            <a:cxnSpLocks/>
            <a:stCxn id="28" idx="2"/>
            <a:endCxn id="21" idx="0"/>
          </p:cNvCxnSpPr>
          <p:nvPr/>
        </p:nvCxnSpPr>
        <p:spPr>
          <a:xfrm rot="5400000">
            <a:off x="4917354" y="1791767"/>
            <a:ext cx="521993" cy="2235600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C380E41-93C2-1AD5-412B-B19A3C33F8C0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4060550" y="3740593"/>
            <a:ext cx="1" cy="186892"/>
          </a:xfrm>
          <a:prstGeom prst="straightConnector1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C0322EA-A67C-A81B-7250-B4F0BE94ABDC}"/>
              </a:ext>
            </a:extLst>
          </p:cNvPr>
          <p:cNvCxnSpPr>
            <a:cxnSpLocks/>
            <a:stCxn id="12" idx="2"/>
            <a:endCxn id="24" idx="0"/>
          </p:cNvCxnSpPr>
          <p:nvPr/>
        </p:nvCxnSpPr>
        <p:spPr>
          <a:xfrm rot="5400000">
            <a:off x="3189348" y="1463839"/>
            <a:ext cx="499414" cy="833634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06EE57AA-673F-F0BF-6519-35C1913B9F4A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rot="16200000" flipH="1">
            <a:off x="4022982" y="1463838"/>
            <a:ext cx="499414" cy="833635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A0B87E3D-9F6C-DCF7-A16E-699EE129F9DE}"/>
              </a:ext>
            </a:extLst>
          </p:cNvPr>
          <p:cNvSpPr/>
          <p:nvPr/>
        </p:nvSpPr>
        <p:spPr>
          <a:xfrm>
            <a:off x="7167817" y="2130363"/>
            <a:ext cx="1257912" cy="518208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Shared Interests</a:t>
            </a:r>
            <a:endParaRPr lang="en-US" sz="8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3D4D7732-1D42-CCC4-080C-CED037BB4C80}"/>
              </a:ext>
            </a:extLst>
          </p:cNvPr>
          <p:cNvCxnSpPr>
            <a:cxnSpLocks/>
            <a:stCxn id="17" idx="2"/>
            <a:endCxn id="70" idx="0"/>
          </p:cNvCxnSpPr>
          <p:nvPr/>
        </p:nvCxnSpPr>
        <p:spPr>
          <a:xfrm rot="16200000" flipH="1">
            <a:off x="7171910" y="1505500"/>
            <a:ext cx="499414" cy="750312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A5AD5AAA-96CC-D25A-AB97-67EBD9B356BE}"/>
              </a:ext>
            </a:extLst>
          </p:cNvPr>
          <p:cNvCxnSpPr>
            <a:cxnSpLocks/>
            <a:stCxn id="17" idx="2"/>
            <a:endCxn id="28" idx="0"/>
          </p:cNvCxnSpPr>
          <p:nvPr/>
        </p:nvCxnSpPr>
        <p:spPr>
          <a:xfrm rot="5400000">
            <a:off x="6421599" y="1505501"/>
            <a:ext cx="499414" cy="750311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5E68F9A2-EE56-24D1-BDF8-8A65E1EB95EB}"/>
              </a:ext>
            </a:extLst>
          </p:cNvPr>
          <p:cNvSpPr/>
          <p:nvPr/>
        </p:nvSpPr>
        <p:spPr>
          <a:xfrm>
            <a:off x="253922" y="4791031"/>
            <a:ext cx="4106609" cy="24571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/>
            </a:pPr>
            <a:r>
              <a:rPr kumimoji="0" lang="en-US" sz="7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/>
                <a:sym typeface="Arial"/>
              </a:rPr>
              <a:t>1.  </a:t>
            </a:r>
            <a:r>
              <a:rPr lang="en-US" sz="700">
                <a:solidFill>
                  <a:schemeClr val="tx1"/>
                </a:solidFill>
                <a:latin typeface="Georgia"/>
              </a:rPr>
              <a:t>BERT &amp; pre-trained LLM embeddings</a:t>
            </a:r>
            <a:endParaRPr lang="en-US" sz="70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uLnTx/>
              <a:uFillTx/>
              <a:latin typeface="Georgia" panose="02040502050405020303" pitchFamily="18" charset="0"/>
            </a:endParaRPr>
          </a:p>
          <a:p>
            <a:pPr>
              <a:defRPr/>
            </a:pPr>
            <a:r>
              <a:rPr kumimoji="0" lang="en-US" sz="7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/>
                <a:sym typeface="Arial"/>
              </a:rPr>
              <a:t>2. </a:t>
            </a:r>
            <a:r>
              <a:rPr lang="en-US" sz="700">
                <a:solidFill>
                  <a:schemeClr val="tx1"/>
                </a:solidFill>
                <a:latin typeface="Georgia"/>
              </a:rPr>
              <a:t>Hartman emotional tones package of Bert transformer</a:t>
            </a:r>
            <a:endParaRPr lang="en-US" sz="70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orgia"/>
            </a:endParaRPr>
          </a:p>
        </p:txBody>
      </p:sp>
      <p:sp>
        <p:nvSpPr>
          <p:cNvPr id="2" name="Google Shape;179;p28">
            <a:extLst>
              <a:ext uri="{FF2B5EF4-FFF2-40B4-BE49-F238E27FC236}">
                <a16:creationId xmlns:a16="http://schemas.microsoft.com/office/drawing/2014/main" id="{39C2D5E4-4FF2-C272-12BF-47D375BB1F0E}"/>
              </a:ext>
            </a:extLst>
          </p:cNvPr>
          <p:cNvSpPr txBox="1"/>
          <p:nvPr/>
        </p:nvSpPr>
        <p:spPr>
          <a:xfrm>
            <a:off x="393472" y="197129"/>
            <a:ext cx="8357056" cy="74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000" b="1" dirty="0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Our prediction model leverages multiple key features </a:t>
            </a:r>
          </a:p>
          <a:p>
            <a:pPr>
              <a:lnSpc>
                <a:spcPct val="115000"/>
              </a:lnSpc>
            </a:pPr>
            <a:r>
              <a:rPr lang="en-US" sz="2000" b="1" dirty="0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capturing various aspects of match dynamics</a:t>
            </a:r>
            <a:endParaRPr lang="en-US" sz="200" b="1" dirty="0">
              <a:solidFill>
                <a:schemeClr val="tx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" b="1" dirty="0">
              <a:solidFill>
                <a:schemeClr val="tx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60D938BD-5540-45AC-117F-BC8A74549DDA}"/>
              </a:ext>
            </a:extLst>
          </p:cNvPr>
          <p:cNvSpPr/>
          <p:nvPr/>
        </p:nvSpPr>
        <p:spPr>
          <a:xfrm>
            <a:off x="4689506" y="3927485"/>
            <a:ext cx="1820763" cy="321766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Baseline Linear Regression RMSE: 17 months</a:t>
            </a:r>
            <a:endParaRPr lang="en-US" sz="8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5D20D5-5169-4CE7-CB6D-D10222C54615}"/>
              </a:ext>
            </a:extLst>
          </p:cNvPr>
          <p:cNvSpPr txBox="1"/>
          <p:nvPr/>
        </p:nvSpPr>
        <p:spPr>
          <a:xfrm>
            <a:off x="0" y="4414587"/>
            <a:ext cx="9144000" cy="3007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model achieves </a:t>
            </a:r>
            <a:r>
              <a:rPr lang="en-US" sz="900" b="1" dirty="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40% improvement </a:t>
            </a:r>
            <a:r>
              <a:rPr lang="en-US" sz="900" dirty="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 a baseline prediction model</a:t>
            </a:r>
            <a:endParaRPr lang="en-US" sz="900" dirty="0">
              <a:solidFill>
                <a:schemeClr val="tx1"/>
              </a:solidFill>
              <a:latin typeface="Georgia" panose="02040502050405020303" pitchFamily="18" charset="0"/>
              <a:ea typeface="NanumMyeongjo" panose="02020603020101020101" pitchFamily="18" charset="-127"/>
              <a:cs typeface="Big Caslon Medium" panose="020006030900000200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37070-1275-D790-E1A9-5099B3B4B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779" y="100384"/>
            <a:ext cx="695741" cy="3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72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7">
          <a:extLst>
            <a:ext uri="{FF2B5EF4-FFF2-40B4-BE49-F238E27FC236}">
              <a16:creationId xmlns:a16="http://schemas.microsoft.com/office/drawing/2014/main" id="{505E2E67-1891-7B34-FA51-3CFDDF9CE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D1FC1D-209F-A0DA-ECC1-C121EBDA96DB}"/>
              </a:ext>
            </a:extLst>
          </p:cNvPr>
          <p:cNvSpPr/>
          <p:nvPr/>
        </p:nvSpPr>
        <p:spPr>
          <a:xfrm>
            <a:off x="711818" y="2185974"/>
            <a:ext cx="13716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Matching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</a:br>
            <a:r>
              <a:rPr kumimoji="0" lang="en-US" sz="9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(match based on success factors)</a:t>
            </a:r>
            <a:endParaRPr kumimoji="0" lang="en-US" sz="9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8FC437-16DE-0A1A-AB22-20998390BADF}"/>
              </a:ext>
            </a:extLst>
          </p:cNvPr>
          <p:cNvSpPr/>
          <p:nvPr/>
        </p:nvSpPr>
        <p:spPr>
          <a:xfrm>
            <a:off x="3815419" y="2185974"/>
            <a:ext cx="13716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Current Matches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372AF9-1054-2CE5-43B0-A6732FDF4053}"/>
              </a:ext>
            </a:extLst>
          </p:cNvPr>
          <p:cNvSpPr/>
          <p:nvPr/>
        </p:nvSpPr>
        <p:spPr>
          <a:xfrm>
            <a:off x="6871313" y="2173568"/>
            <a:ext cx="137160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Post-Closure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</a:br>
            <a:r>
              <a:rPr kumimoji="0" lang="en-US" sz="9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(Unsuccessful closure)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54B92-82C3-DC27-71C2-5E89ADC1790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93268" y="1520408"/>
            <a:ext cx="7951" cy="665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FEF0CB2-2138-011A-F7C9-8C7C7C26E1B5}"/>
              </a:ext>
            </a:extLst>
          </p:cNvPr>
          <p:cNvCxnSpPr>
            <a:cxnSpLocks/>
            <a:endCxn id="10" idx="0"/>
          </p:cNvCxnSpPr>
          <p:nvPr/>
        </p:nvCxnSpPr>
        <p:spPr>
          <a:xfrm rot="16200000" flipH="1">
            <a:off x="5698610" y="315065"/>
            <a:ext cx="653160" cy="3063845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E23A106-FCCB-A7D4-823A-E02BE860EC95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2612660" y="305366"/>
            <a:ext cx="665566" cy="309565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B0A0937-0E92-8EEA-B3B4-EEFBEB436B51}"/>
              </a:ext>
            </a:extLst>
          </p:cNvPr>
          <p:cNvSpPr/>
          <p:nvPr/>
        </p:nvSpPr>
        <p:spPr>
          <a:xfrm>
            <a:off x="2331958" y="3143109"/>
            <a:ext cx="13716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Questions to gauge potential match closure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BF85CD-376C-E08F-858C-CA9B4FFB2556}"/>
              </a:ext>
            </a:extLst>
          </p:cNvPr>
          <p:cNvSpPr/>
          <p:nvPr/>
        </p:nvSpPr>
        <p:spPr>
          <a:xfrm>
            <a:off x="5014487" y="3143109"/>
            <a:ext cx="1558299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Prediction 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6738CE-AF76-8AAF-D88F-4BBBC98E2396}"/>
              </a:ext>
            </a:extLst>
          </p:cNvPr>
          <p:cNvSpPr/>
          <p:nvPr/>
        </p:nvSpPr>
        <p:spPr>
          <a:xfrm>
            <a:off x="3815419" y="4019912"/>
            <a:ext cx="1371600" cy="457200"/>
          </a:xfrm>
          <a:prstGeom prst="rect">
            <a:avLst/>
          </a:prstGeom>
          <a:solidFill>
            <a:srgbClr val="73E49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Intervention Strategy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9920879-F1F7-5690-5434-58F7E9962418}"/>
              </a:ext>
            </a:extLst>
          </p:cNvPr>
          <p:cNvCxnSpPr>
            <a:cxnSpLocks/>
            <a:stCxn id="5" idx="2"/>
            <a:endCxn id="24" idx="0"/>
          </p:cNvCxnSpPr>
          <p:nvPr/>
        </p:nvCxnSpPr>
        <p:spPr>
          <a:xfrm rot="5400000">
            <a:off x="3509522" y="2151411"/>
            <a:ext cx="499935" cy="1483461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8060DB7-CDF4-CB99-A9AA-97B07DA3C6FF}"/>
              </a:ext>
            </a:extLst>
          </p:cNvPr>
          <p:cNvCxnSpPr>
            <a:cxnSpLocks/>
            <a:stCxn id="5" idx="2"/>
            <a:endCxn id="25" idx="0"/>
          </p:cNvCxnSpPr>
          <p:nvPr/>
        </p:nvCxnSpPr>
        <p:spPr>
          <a:xfrm rot="16200000" flipH="1">
            <a:off x="4897461" y="2246932"/>
            <a:ext cx="499935" cy="1292418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7825902-D8F3-C3B1-90C0-6910D934BFC4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rot="16200000" flipH="1">
            <a:off x="3549687" y="3068379"/>
            <a:ext cx="419603" cy="1483461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B7918E8-8586-726D-A67F-B05D730A6E26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5400000">
            <a:off x="4937627" y="3163901"/>
            <a:ext cx="419603" cy="1292418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8C8C870B-665D-B225-58E1-3B04CA589274}"/>
              </a:ext>
            </a:extLst>
          </p:cNvPr>
          <p:cNvCxnSpPr>
            <a:cxnSpLocks/>
          </p:cNvCxnSpPr>
          <p:nvPr/>
        </p:nvCxnSpPr>
        <p:spPr>
          <a:xfrm rot="5400000">
            <a:off x="4951055" y="2172980"/>
            <a:ext cx="2148270" cy="3063846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273AE075-FA9A-4397-B20B-15D774A98051}"/>
              </a:ext>
            </a:extLst>
          </p:cNvPr>
          <p:cNvCxnSpPr>
            <a:cxnSpLocks/>
          </p:cNvCxnSpPr>
          <p:nvPr/>
        </p:nvCxnSpPr>
        <p:spPr>
          <a:xfrm rot="10800000">
            <a:off x="1397618" y="2643175"/>
            <a:ext cx="3259682" cy="2135861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4C0D347-1046-8B8C-8EA5-1DA58A2BFD8B}"/>
              </a:ext>
            </a:extLst>
          </p:cNvPr>
          <p:cNvSpPr/>
          <p:nvPr/>
        </p:nvSpPr>
        <p:spPr>
          <a:xfrm>
            <a:off x="3156838" y="1063208"/>
            <a:ext cx="267286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Match Phase</a:t>
            </a:r>
          </a:p>
        </p:txBody>
      </p:sp>
      <p:sp>
        <p:nvSpPr>
          <p:cNvPr id="7" name="Google Shape;179;p28">
            <a:extLst>
              <a:ext uri="{FF2B5EF4-FFF2-40B4-BE49-F238E27FC236}">
                <a16:creationId xmlns:a16="http://schemas.microsoft.com/office/drawing/2014/main" id="{6B814DA0-9A9E-EF51-48BE-1C2105F6EE01}"/>
              </a:ext>
            </a:extLst>
          </p:cNvPr>
          <p:cNvSpPr txBox="1"/>
          <p:nvPr/>
        </p:nvSpPr>
        <p:spPr>
          <a:xfrm>
            <a:off x="425131" y="260217"/>
            <a:ext cx="83570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bg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Our Solution</a:t>
            </a:r>
            <a:endParaRPr lang="en-US" sz="200" b="1">
              <a:solidFill>
                <a:schemeClr val="bg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FDD23DB-6A69-76D8-2DEC-5C06289A79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4129730"/>
                  </p:ext>
                </p:extLst>
              </p:nvPr>
            </p:nvGraphicFramePr>
            <p:xfrm>
              <a:off x="4947689" y="4151284"/>
              <a:ext cx="97204" cy="54677"/>
            </p:xfrm>
            <a:graphic>
              <a:graphicData uri="http://schemas.microsoft.com/office/powerpoint/2016/slidezoom">
                <pslz:sldZm>
                  <pslz:sldZmObj sldId="370" cId="39548283">
                    <pslz:zmPr id="{EF133A94-39C3-4CEF-836C-8675A348E78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7204" cy="546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FDD23DB-6A69-76D8-2DEC-5C06289A79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47689" y="4151284"/>
                <a:ext cx="97204" cy="546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B6EF3B-B69B-86D2-C863-EF4F98642EDF}"/>
              </a:ext>
            </a:extLst>
          </p:cNvPr>
          <p:cNvCxnSpPr>
            <a:cxnSpLocks/>
          </p:cNvCxnSpPr>
          <p:nvPr/>
        </p:nvCxnSpPr>
        <p:spPr>
          <a:xfrm>
            <a:off x="4493269" y="1520408"/>
            <a:ext cx="7950" cy="665566"/>
          </a:xfrm>
          <a:prstGeom prst="straightConnector1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51C0F49-954A-8982-996E-DC43DC965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779" y="100384"/>
            <a:ext cx="695741" cy="3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33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E2A92768-88E6-00B1-9C8B-BC40FB3C6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8E43D883-644F-CA65-5EF7-87D5C9953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910687"/>
              </p:ext>
            </p:extLst>
          </p:nvPr>
        </p:nvGraphicFramePr>
        <p:xfrm>
          <a:off x="372508" y="962105"/>
          <a:ext cx="8357057" cy="3448063"/>
        </p:xfrm>
        <a:graphic>
          <a:graphicData uri="http://schemas.openxmlformats.org/drawingml/2006/table">
            <a:tbl>
              <a:tblPr firstRow="1" bandRow="1">
                <a:tableStyleId>{B37CBE99-6364-48F9-A98E-E0AA49C4940F}</a:tableStyleId>
              </a:tblPr>
              <a:tblGrid>
                <a:gridCol w="1809908">
                  <a:extLst>
                    <a:ext uri="{9D8B030D-6E8A-4147-A177-3AD203B41FA5}">
                      <a16:colId xmlns:a16="http://schemas.microsoft.com/office/drawing/2014/main" val="240732570"/>
                    </a:ext>
                  </a:extLst>
                </a:gridCol>
                <a:gridCol w="1769762">
                  <a:extLst>
                    <a:ext uri="{9D8B030D-6E8A-4147-A177-3AD203B41FA5}">
                      <a16:colId xmlns:a16="http://schemas.microsoft.com/office/drawing/2014/main" val="1369990184"/>
                    </a:ext>
                  </a:extLst>
                </a:gridCol>
                <a:gridCol w="3703926">
                  <a:extLst>
                    <a:ext uri="{9D8B030D-6E8A-4147-A177-3AD203B41FA5}">
                      <a16:colId xmlns:a16="http://schemas.microsoft.com/office/drawing/2014/main" val="258029818"/>
                    </a:ext>
                  </a:extLst>
                </a:gridCol>
                <a:gridCol w="1073461">
                  <a:extLst>
                    <a:ext uri="{9D8B030D-6E8A-4147-A177-3AD203B41FA5}">
                      <a16:colId xmlns:a16="http://schemas.microsoft.com/office/drawing/2014/main" val="4026210100"/>
                    </a:ext>
                  </a:extLst>
                </a:gridCol>
              </a:tblGrid>
              <a:tr h="421418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solidFill>
                            <a:schemeClr val="bg1"/>
                          </a:solidFill>
                          <a:latin typeface="Georgia"/>
                        </a:rPr>
                        <a:t>Questions that we need to ask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solidFill>
                            <a:schemeClr val="bg1"/>
                          </a:solidFill>
                          <a:latin typeface="Georgia"/>
                        </a:rPr>
                        <a:t>Tactical Goal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solidFill>
                            <a:schemeClr val="bg1"/>
                          </a:solidFill>
                          <a:latin typeface="Georgia"/>
                        </a:rPr>
                        <a:t>Intervention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Owner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058969"/>
                  </a:ext>
                </a:extLst>
              </a:tr>
              <a:tr h="535301">
                <a:tc>
                  <a:txBody>
                    <a:bodyPr/>
                    <a:lstStyle/>
                    <a:p>
                      <a:r>
                        <a:rPr lang="en-US" sz="700" b="1">
                          <a:latin typeface="Georgia" panose="02040502050405020303" pitchFamily="18" charset="0"/>
                        </a:rPr>
                        <a:t>Time Constraints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Determine feasibility of continued match ?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1-on-1 coaching call with mentor to review personal load &amp; commitment. If conflict persists -&gt; Flag for warm </a:t>
                      </a:r>
                      <a:r>
                        <a:rPr lang="en-US" sz="700" b="1">
                          <a:latin typeface="Georgia" panose="02040502050405020303" pitchFamily="18" charset="0"/>
                        </a:rPr>
                        <a:t>re-match pathway</a:t>
                      </a:r>
                      <a:r>
                        <a:rPr lang="en-US" sz="700">
                          <a:latin typeface="Georgia" panose="02040502050405020303" pitchFamily="18" charset="0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Match Support Coordinator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9246112"/>
                  </a:ext>
                </a:extLst>
              </a:tr>
              <a:tr h="5234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Volunteer Personal Reasons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>
                          <a:latin typeface="Georgia" panose="02040502050405020303" pitchFamily="18" charset="0"/>
                        </a:rPr>
                        <a:t>Retain mentor if possible; plan smooth exit if not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>
                          <a:latin typeface="Georgia" panose="02040502050405020303" pitchFamily="18" charset="0"/>
                        </a:rPr>
                        <a:t>Offer “pause plan” with monthly check-in; support personal needs and burnout recovery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>
                          <a:latin typeface="Georgia" panose="02040502050405020303" pitchFamily="18" charset="0"/>
                        </a:rPr>
                        <a:t>Exit Coach / Match Coord</a:t>
                      </a:r>
                    </a:p>
                    <a:p>
                      <a:endParaRPr lang="en-US" sz="700">
                        <a:latin typeface="Georgia" panose="02040502050405020303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247957"/>
                  </a:ext>
                </a:extLst>
              </a:tr>
              <a:tr h="387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Relationship incompatibility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Diagnose source of inconsistency and resolve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Initiate a </a:t>
                      </a:r>
                      <a:r>
                        <a:rPr lang="en-US" sz="700" b="1">
                          <a:latin typeface="Georgia" panose="02040502050405020303" pitchFamily="18" charset="0"/>
                        </a:rPr>
                        <a:t>Mentor Coaching Plan</a:t>
                      </a:r>
                      <a:r>
                        <a:rPr lang="en-US" sz="700">
                          <a:latin typeface="Georgia" panose="02040502050405020303" pitchFamily="18" charset="0"/>
                        </a:rPr>
                        <a:t>: provide 2 resources or templates on time/relationship building. Schedule check-in in 2 weeks.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Mentor Coach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0456918"/>
                  </a:ext>
                </a:extLst>
              </a:tr>
              <a:tr h="568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 b="1">
                          <a:latin typeface="Georgia" panose="02040502050405020303" pitchFamily="18" charset="0"/>
                        </a:rPr>
                        <a:t>Policy/Expectation Issues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Surface root concerns, prevent passive drop-off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Invite mentee + guardian to a </a:t>
                      </a:r>
                      <a:r>
                        <a:rPr lang="en-US" sz="700" b="1">
                          <a:latin typeface="Georgia" panose="02040502050405020303" pitchFamily="18" charset="0"/>
                        </a:rPr>
                        <a:t>"Mentor Fit" Reflection Session</a:t>
                      </a:r>
                      <a:r>
                        <a:rPr lang="en-US" sz="700">
                          <a:latin typeface="Georgia" panose="02040502050405020303" pitchFamily="18" charset="0"/>
                        </a:rPr>
                        <a:t> with open-ended prompts. Explore possible personality or interest mismatches.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Support Coordinator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964011"/>
                  </a:ext>
                </a:extLst>
              </a:tr>
              <a:tr h="546212">
                <a:tc>
                  <a:txBody>
                    <a:bodyPr/>
                    <a:lstStyle/>
                    <a:p>
                      <a:r>
                        <a:rPr lang="en-US" sz="700" b="1">
                          <a:latin typeface="Georgia" panose="02040502050405020303" pitchFamily="18" charset="0"/>
                        </a:rPr>
                        <a:t>Child/Family Changed Circumstances</a:t>
                      </a:r>
                      <a:endParaRPr lang="en-US" sz="700">
                        <a:latin typeface="Georgia" panose="02040502050405020303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Protect mentee wellbeing, reduce pressure on mentor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Create a </a:t>
                      </a:r>
                      <a:r>
                        <a:rPr lang="en-US" sz="700" b="1">
                          <a:latin typeface="Georgia" panose="02040502050405020303" pitchFamily="18" charset="0"/>
                        </a:rPr>
                        <a:t>soft pause plan</a:t>
                      </a:r>
                      <a:r>
                        <a:rPr lang="en-US" sz="700">
                          <a:latin typeface="Georgia" panose="02040502050405020303" pitchFamily="18" charset="0"/>
                        </a:rPr>
                        <a:t>: fewer meeting expectations + refer guardian to partner orgs (e.g., school counselor or BBBS mental health partner).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Support Coord + Referral Staff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2764289"/>
                  </a:ext>
                </a:extLst>
              </a:tr>
              <a:tr h="465851">
                <a:tc>
                  <a:txBody>
                    <a:bodyPr/>
                    <a:lstStyle/>
                    <a:p>
                      <a:r>
                        <a:rPr lang="en-US" sz="700" b="1">
                          <a:latin typeface="Georgia" panose="02040502050405020303" pitchFamily="18" charset="0"/>
                        </a:rPr>
                        <a:t>Lost Contact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Attempt re-engagement or begin graceful exit process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sz="700" b="1">
                          <a:latin typeface="Georgia" panose="02040502050405020303" pitchFamily="18" charset="0"/>
                        </a:rPr>
                        <a:t>3-step re-engagement outreach </a:t>
                      </a:r>
                      <a:r>
                        <a:rPr lang="en-US" sz="700">
                          <a:latin typeface="Georgia" panose="02040502050405020303" pitchFamily="18" charset="0"/>
                        </a:rPr>
                        <a:t>(email, text, call); escalate to exit protocol if needed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Match Support Coordinator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2280989"/>
                  </a:ext>
                </a:extLst>
              </a:tr>
            </a:tbl>
          </a:graphicData>
        </a:graphic>
      </p:graphicFrame>
      <p:sp>
        <p:nvSpPr>
          <p:cNvPr id="4" name="Google Shape;179;p28">
            <a:extLst>
              <a:ext uri="{FF2B5EF4-FFF2-40B4-BE49-F238E27FC236}">
                <a16:creationId xmlns:a16="http://schemas.microsoft.com/office/drawing/2014/main" id="{A1636278-AA04-BEC8-4248-E6061827D9D1}"/>
              </a:ext>
            </a:extLst>
          </p:cNvPr>
          <p:cNvSpPr txBox="1"/>
          <p:nvPr/>
        </p:nvSpPr>
        <p:spPr>
          <a:xfrm>
            <a:off x="393472" y="197129"/>
            <a:ext cx="83570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Our targeted intervention strategy</a:t>
            </a:r>
            <a:endParaRPr lang="en-US" sz="200" b="1">
              <a:solidFill>
                <a:schemeClr val="tx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A7DC62-9349-7F87-A966-947E81EF7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779" y="100384"/>
            <a:ext cx="695741" cy="3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28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E2A92768-88E6-00B1-9C8B-BC40FB3C6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8E43D883-644F-CA65-5EF7-87D5C9953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171502"/>
              </p:ext>
            </p:extLst>
          </p:nvPr>
        </p:nvGraphicFramePr>
        <p:xfrm>
          <a:off x="372508" y="842839"/>
          <a:ext cx="8357057" cy="3673503"/>
        </p:xfrm>
        <a:graphic>
          <a:graphicData uri="http://schemas.openxmlformats.org/drawingml/2006/table">
            <a:tbl>
              <a:tblPr firstRow="1" bandRow="1">
                <a:tableStyleId>{B37CBE99-6364-48F9-A98E-E0AA49C4940F}</a:tableStyleId>
              </a:tblPr>
              <a:tblGrid>
                <a:gridCol w="1809908">
                  <a:extLst>
                    <a:ext uri="{9D8B030D-6E8A-4147-A177-3AD203B41FA5}">
                      <a16:colId xmlns:a16="http://schemas.microsoft.com/office/drawing/2014/main" val="240732570"/>
                    </a:ext>
                  </a:extLst>
                </a:gridCol>
                <a:gridCol w="1769762">
                  <a:extLst>
                    <a:ext uri="{9D8B030D-6E8A-4147-A177-3AD203B41FA5}">
                      <a16:colId xmlns:a16="http://schemas.microsoft.com/office/drawing/2014/main" val="1369990184"/>
                    </a:ext>
                  </a:extLst>
                </a:gridCol>
                <a:gridCol w="3703926">
                  <a:extLst>
                    <a:ext uri="{9D8B030D-6E8A-4147-A177-3AD203B41FA5}">
                      <a16:colId xmlns:a16="http://schemas.microsoft.com/office/drawing/2014/main" val="258029818"/>
                    </a:ext>
                  </a:extLst>
                </a:gridCol>
                <a:gridCol w="1073461">
                  <a:extLst>
                    <a:ext uri="{9D8B030D-6E8A-4147-A177-3AD203B41FA5}">
                      <a16:colId xmlns:a16="http://schemas.microsoft.com/office/drawing/2014/main" val="4026210100"/>
                    </a:ext>
                  </a:extLst>
                </a:gridCol>
              </a:tblGrid>
              <a:tr h="646858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Questions that we need to ask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Tactical Goal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Intervention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Owner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058969"/>
                  </a:ext>
                </a:extLst>
              </a:tr>
              <a:tr h="535301">
                <a:tc>
                  <a:txBody>
                    <a:bodyPr/>
                    <a:lstStyle/>
                    <a:p>
                      <a:r>
                        <a:rPr lang="en-US" sz="700" b="1">
                          <a:latin typeface="Georgia" panose="02040502050405020303" pitchFamily="18" charset="0"/>
                        </a:rPr>
                        <a:t>Time Constraints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Determine feasibility of continued match ?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1-on-1 coaching call with mentor to review personal load &amp; commitment. If conflict persists -&gt; Flag for warm </a:t>
                      </a:r>
                      <a:r>
                        <a:rPr lang="en-US" sz="700" b="1">
                          <a:latin typeface="Georgia" panose="02040502050405020303" pitchFamily="18" charset="0"/>
                        </a:rPr>
                        <a:t>re-match pathway</a:t>
                      </a:r>
                      <a:r>
                        <a:rPr lang="en-US" sz="700">
                          <a:latin typeface="Georgia" panose="02040502050405020303" pitchFamily="18" charset="0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Match Support Coordinator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9246112"/>
                  </a:ext>
                </a:extLst>
              </a:tr>
              <a:tr h="5234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Volunteer Personal Reasons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>
                          <a:latin typeface="Georgia" panose="02040502050405020303" pitchFamily="18" charset="0"/>
                        </a:rPr>
                        <a:t>Retain mentor if possible; plan smooth exit if not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>
                          <a:latin typeface="Georgia" panose="02040502050405020303" pitchFamily="18" charset="0"/>
                        </a:rPr>
                        <a:t>Offer “pause plan” with monthly check-in; support personal needs and burnout recovery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>
                          <a:latin typeface="Georgia" panose="02040502050405020303" pitchFamily="18" charset="0"/>
                        </a:rPr>
                        <a:t>Exit Coach / Match Coord</a:t>
                      </a:r>
                    </a:p>
                    <a:p>
                      <a:endParaRPr lang="en-US" sz="700">
                        <a:latin typeface="Georgia" panose="02040502050405020303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247957"/>
                  </a:ext>
                </a:extLst>
              </a:tr>
              <a:tr h="387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Relationship incompatibility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Diagnose source of inconsistency and resolve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Initiate a </a:t>
                      </a:r>
                      <a:r>
                        <a:rPr lang="en-US" sz="700" b="1">
                          <a:latin typeface="Georgia" panose="02040502050405020303" pitchFamily="18" charset="0"/>
                        </a:rPr>
                        <a:t>Mentor Coaching Plan</a:t>
                      </a:r>
                      <a:r>
                        <a:rPr lang="en-US" sz="700">
                          <a:latin typeface="Georgia" panose="02040502050405020303" pitchFamily="18" charset="0"/>
                        </a:rPr>
                        <a:t>: provide 2 resources or templates on time/relationship building. Schedule check-in in 2 weeks.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Mentor Coach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0456918"/>
                  </a:ext>
                </a:extLst>
              </a:tr>
              <a:tr h="568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 b="1">
                          <a:latin typeface="Georgia" panose="02040502050405020303" pitchFamily="18" charset="0"/>
                        </a:rPr>
                        <a:t>Policy/Expectation Issues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Surface root concerns, prevent passive drop-off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Invite mentee + guardian to a </a:t>
                      </a:r>
                      <a:r>
                        <a:rPr lang="en-US" sz="700" b="1">
                          <a:latin typeface="Georgia" panose="02040502050405020303" pitchFamily="18" charset="0"/>
                        </a:rPr>
                        <a:t>"Mentor Fit" Reflection Session</a:t>
                      </a:r>
                      <a:r>
                        <a:rPr lang="en-US" sz="700">
                          <a:latin typeface="Georgia" panose="02040502050405020303" pitchFamily="18" charset="0"/>
                        </a:rPr>
                        <a:t> with open-ended prompts. Explore possible personality or interest mismatches.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Support Coordinator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964011"/>
                  </a:ext>
                </a:extLst>
              </a:tr>
              <a:tr h="546212">
                <a:tc>
                  <a:txBody>
                    <a:bodyPr/>
                    <a:lstStyle/>
                    <a:p>
                      <a:r>
                        <a:rPr lang="en-US" sz="700" b="1">
                          <a:latin typeface="Georgia" panose="02040502050405020303" pitchFamily="18" charset="0"/>
                        </a:rPr>
                        <a:t>Child/Family Changed Circumstances</a:t>
                      </a:r>
                      <a:endParaRPr lang="en-US" sz="700">
                        <a:latin typeface="Georgia" panose="02040502050405020303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Protect mentee wellbeing, reduce pressure on mentor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Create a </a:t>
                      </a:r>
                      <a:r>
                        <a:rPr lang="en-US" sz="700" b="1">
                          <a:latin typeface="Georgia" panose="02040502050405020303" pitchFamily="18" charset="0"/>
                        </a:rPr>
                        <a:t>soft pause plan</a:t>
                      </a:r>
                      <a:r>
                        <a:rPr lang="en-US" sz="700">
                          <a:latin typeface="Georgia" panose="02040502050405020303" pitchFamily="18" charset="0"/>
                        </a:rPr>
                        <a:t>: fewer meeting expectations + refer guardian to partner orgs (e.g., school counselor or BBBS mental health partner).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Support Coord + Referral Staff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2764289"/>
                  </a:ext>
                </a:extLst>
              </a:tr>
              <a:tr h="465851">
                <a:tc>
                  <a:txBody>
                    <a:bodyPr/>
                    <a:lstStyle/>
                    <a:p>
                      <a:r>
                        <a:rPr lang="en-US" sz="700" b="1">
                          <a:latin typeface="Georgia" panose="02040502050405020303" pitchFamily="18" charset="0"/>
                        </a:rPr>
                        <a:t>Lost Contact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Attempt re-engagement or begin graceful exit process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sz="700" b="1">
                          <a:latin typeface="Georgia" panose="02040502050405020303" pitchFamily="18" charset="0"/>
                        </a:rPr>
                        <a:t>3-step re-engagement outreach </a:t>
                      </a:r>
                      <a:r>
                        <a:rPr lang="en-US" sz="700">
                          <a:latin typeface="Georgia" panose="02040502050405020303" pitchFamily="18" charset="0"/>
                        </a:rPr>
                        <a:t>(email, text, call); escalate to exit protocol if needed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latin typeface="Georgia" panose="02040502050405020303" pitchFamily="18" charset="0"/>
                        </a:rPr>
                        <a:t>Match Support Coordinator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2280989"/>
                  </a:ext>
                </a:extLst>
              </a:tr>
            </a:tbl>
          </a:graphicData>
        </a:graphic>
      </p:graphicFrame>
      <p:sp>
        <p:nvSpPr>
          <p:cNvPr id="4" name="Google Shape;179;p28">
            <a:extLst>
              <a:ext uri="{FF2B5EF4-FFF2-40B4-BE49-F238E27FC236}">
                <a16:creationId xmlns:a16="http://schemas.microsoft.com/office/drawing/2014/main" id="{A1636278-AA04-BEC8-4248-E6061827D9D1}"/>
              </a:ext>
            </a:extLst>
          </p:cNvPr>
          <p:cNvSpPr txBox="1"/>
          <p:nvPr/>
        </p:nvSpPr>
        <p:spPr>
          <a:xfrm>
            <a:off x="393472" y="197129"/>
            <a:ext cx="83570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Our targeted intervention strategy</a:t>
            </a:r>
            <a:endParaRPr lang="en-US" sz="200" b="1">
              <a:solidFill>
                <a:schemeClr val="tx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54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AB1F7623-BCC9-5008-FC8F-807B7F198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28">
            <a:extLst>
              <a:ext uri="{FF2B5EF4-FFF2-40B4-BE49-F238E27FC236}">
                <a16:creationId xmlns:a16="http://schemas.microsoft.com/office/drawing/2014/main" id="{90477FDB-3FD7-B8AE-B998-2E1209ADCC1D}"/>
              </a:ext>
            </a:extLst>
          </p:cNvPr>
          <p:cNvCxnSpPr/>
          <p:nvPr/>
        </p:nvCxnSpPr>
        <p:spPr>
          <a:xfrm>
            <a:off x="514350" y="4624388"/>
            <a:ext cx="8115300" cy="0"/>
          </a:xfrm>
          <a:prstGeom prst="straightConnector1">
            <a:avLst/>
          </a:prstGeom>
          <a:noFill/>
          <a:ln w="19050" cap="flat" cmpd="sng">
            <a:solidFill>
              <a:srgbClr val="B5F1C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184;p28">
            <a:extLst>
              <a:ext uri="{FF2B5EF4-FFF2-40B4-BE49-F238E27FC236}">
                <a16:creationId xmlns:a16="http://schemas.microsoft.com/office/drawing/2014/main" id="{D631385E-F205-1165-B3F6-129D6700F46A}"/>
              </a:ext>
            </a:extLst>
          </p:cNvPr>
          <p:cNvSpPr txBox="1"/>
          <p:nvPr/>
        </p:nvSpPr>
        <p:spPr>
          <a:xfrm>
            <a:off x="514350" y="4742857"/>
            <a:ext cx="1747800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ea typeface="Rasa"/>
                <a:cs typeface="Rasa"/>
                <a:sym typeface="Rasa"/>
              </a:rPr>
              <a:t>BIG BROTHER BIG SISTER</a:t>
            </a:r>
            <a:endParaRPr lang="en-US" sz="70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4" name="Google Shape;179;p28">
            <a:extLst>
              <a:ext uri="{FF2B5EF4-FFF2-40B4-BE49-F238E27FC236}">
                <a16:creationId xmlns:a16="http://schemas.microsoft.com/office/drawing/2014/main" id="{EE19DA11-A553-253C-0B04-95C7FE0DDA81}"/>
              </a:ext>
            </a:extLst>
          </p:cNvPr>
          <p:cNvSpPr txBox="1"/>
          <p:nvPr/>
        </p:nvSpPr>
        <p:spPr>
          <a:xfrm>
            <a:off x="425131" y="260217"/>
            <a:ext cx="83570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Why are we here?</a:t>
            </a:r>
            <a:endParaRPr lang="en-US" sz="200" b="1">
              <a:solidFill>
                <a:schemeClr val="tx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A48B0011-F6B3-EB5A-29D1-AF3ABE2327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2379479"/>
                  </p:ext>
                </p:extLst>
              </p:nvPr>
            </p:nvGraphicFramePr>
            <p:xfrm>
              <a:off x="4999896" y="1437476"/>
              <a:ext cx="251442" cy="141435"/>
            </p:xfrm>
            <a:graphic>
              <a:graphicData uri="http://schemas.microsoft.com/office/powerpoint/2016/slidezoom">
                <pslz:sldZm>
                  <pslz:sldZmObj sldId="360" cId="4130325103">
                    <pslz:zmPr id="{905E8CF3-118F-4783-AD25-7AB427CA5C9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442" cy="14143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48B0011-F6B3-EB5A-29D1-AF3ABE232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99896" y="1437476"/>
                <a:ext cx="251442" cy="14143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3" name="Google Shape;180;p28">
            <a:extLst>
              <a:ext uri="{FF2B5EF4-FFF2-40B4-BE49-F238E27FC236}">
                <a16:creationId xmlns:a16="http://schemas.microsoft.com/office/drawing/2014/main" id="{0599E918-7D53-2B97-5B08-2D691DF66D88}"/>
              </a:ext>
            </a:extLst>
          </p:cNvPr>
          <p:cNvSpPr txBox="1"/>
          <p:nvPr/>
        </p:nvSpPr>
        <p:spPr>
          <a:xfrm>
            <a:off x="514350" y="1964136"/>
            <a:ext cx="22563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tx1"/>
                </a:solidFill>
                <a:latin typeface="Georgia" panose="02040502050405020303" pitchFamily="18" charset="0"/>
                <a:ea typeface="Rasa"/>
                <a:cs typeface="Rasa"/>
                <a:sym typeface="Rasa"/>
              </a:rPr>
              <a:t>Big Brothers Big Sisters – Twin Cities pairs youth with volunteer mentors to foster supportive, lasting relationships, resulting in greater educational attainment, reduced socioeconomic gaps, and up to 20% higher lifetime earnings. </a:t>
            </a: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ea typeface="Rasa"/>
                <a:cs typeface="Rasa"/>
                <a:sym typeface="Rasa"/>
              </a:rPr>
              <a:t>Strong matches are key to sustaining this long-term positive impact.</a:t>
            </a:r>
            <a:endParaRPr lang="en-US" sz="700" b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4" name="Google Shape;181;p28">
            <a:extLst>
              <a:ext uri="{FF2B5EF4-FFF2-40B4-BE49-F238E27FC236}">
                <a16:creationId xmlns:a16="http://schemas.microsoft.com/office/drawing/2014/main" id="{E18B905D-44B9-902C-10DE-6585AA9B0A71}"/>
              </a:ext>
            </a:extLst>
          </p:cNvPr>
          <p:cNvSpPr txBox="1"/>
          <p:nvPr/>
        </p:nvSpPr>
        <p:spPr>
          <a:xfrm>
            <a:off x="3367725" y="1964146"/>
            <a:ext cx="2344800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06D"/>
              </a:buClr>
              <a:buSzPts val="900"/>
            </a:pP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ea typeface="Rasa"/>
                <a:cs typeface="Rasa"/>
                <a:sym typeface="Rasa"/>
              </a:rPr>
              <a:t>Most matches end prematurely </a:t>
            </a:r>
            <a:r>
              <a:rPr lang="en-US" sz="900">
                <a:solidFill>
                  <a:schemeClr val="tx1"/>
                </a:solidFill>
                <a:latin typeface="Georgia" panose="02040502050405020303" pitchFamily="18" charset="0"/>
                <a:ea typeface="Rasa"/>
                <a:cs typeface="Rasa"/>
                <a:sym typeface="Rasa"/>
              </a:rPr>
              <a:t>despite mentor support, limiting lasting impact on youth. With </a:t>
            </a: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ea typeface="Rasa"/>
                <a:cs typeface="Rasa"/>
                <a:sym typeface="Rasa"/>
              </a:rPr>
              <a:t>limited visibility into success drivers </a:t>
            </a:r>
            <a:r>
              <a:rPr lang="en-US" sz="900">
                <a:solidFill>
                  <a:schemeClr val="tx1"/>
                </a:solidFill>
                <a:latin typeface="Georgia" panose="02040502050405020303" pitchFamily="18" charset="0"/>
                <a:ea typeface="Rasa"/>
                <a:cs typeface="Rasa"/>
                <a:sym typeface="Rasa"/>
              </a:rPr>
              <a:t>and multiple hard-to-measure factors, sustaining long, impactful matches remains challenging.</a:t>
            </a:r>
          </a:p>
        </p:txBody>
      </p:sp>
      <p:pic>
        <p:nvPicPr>
          <p:cNvPr id="15" name="Google Shape;186;p28">
            <a:extLst>
              <a:ext uri="{FF2B5EF4-FFF2-40B4-BE49-F238E27FC236}">
                <a16:creationId xmlns:a16="http://schemas.microsoft.com/office/drawing/2014/main" id="{CCD754C7-EE99-3012-65A9-AF27D391ED6B}"/>
              </a:ext>
            </a:extLst>
          </p:cNvPr>
          <p:cNvPicPr preferRelativeResize="0"/>
          <p:nvPr/>
        </p:nvPicPr>
        <p:blipFill>
          <a:blip r:embed="rId6">
            <a:alphaModFix/>
            <a:biLevel thresh="75000"/>
          </a:blip>
          <a:stretch>
            <a:fillRect/>
          </a:stretch>
        </p:blipFill>
        <p:spPr>
          <a:xfrm>
            <a:off x="3443925" y="1256970"/>
            <a:ext cx="412250" cy="4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238749-2D1E-DFE7-4EB6-5FD127121B66}"/>
              </a:ext>
            </a:extLst>
          </p:cNvPr>
          <p:cNvSpPr txBox="1"/>
          <p:nvPr/>
        </p:nvSpPr>
        <p:spPr>
          <a:xfrm>
            <a:off x="4027521" y="1346125"/>
            <a:ext cx="1075819" cy="28599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Complication</a:t>
            </a:r>
          </a:p>
        </p:txBody>
      </p:sp>
      <p:cxnSp>
        <p:nvCxnSpPr>
          <p:cNvPr id="2" name="Google Shape;177;p28">
            <a:extLst>
              <a:ext uri="{FF2B5EF4-FFF2-40B4-BE49-F238E27FC236}">
                <a16:creationId xmlns:a16="http://schemas.microsoft.com/office/drawing/2014/main" id="{846A1DC7-3562-9DAC-9F41-F4C628AC17A3}"/>
              </a:ext>
            </a:extLst>
          </p:cNvPr>
          <p:cNvCxnSpPr/>
          <p:nvPr/>
        </p:nvCxnSpPr>
        <p:spPr>
          <a:xfrm>
            <a:off x="3443923" y="1805305"/>
            <a:ext cx="2256300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" name="Google Shape;176;p28">
            <a:extLst>
              <a:ext uri="{FF2B5EF4-FFF2-40B4-BE49-F238E27FC236}">
                <a16:creationId xmlns:a16="http://schemas.microsoft.com/office/drawing/2014/main" id="{86E7F95C-3430-CDD8-15D4-6E741EF6C5C2}"/>
              </a:ext>
            </a:extLst>
          </p:cNvPr>
          <p:cNvCxnSpPr/>
          <p:nvPr/>
        </p:nvCxnSpPr>
        <p:spPr>
          <a:xfrm>
            <a:off x="514350" y="1805305"/>
            <a:ext cx="2256300" cy="0"/>
          </a:xfrm>
          <a:prstGeom prst="straightConnector1">
            <a:avLst/>
          </a:prstGeom>
          <a:noFill/>
          <a:ln w="1905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Google Shape;189;p28">
            <a:extLst>
              <a:ext uri="{FF2B5EF4-FFF2-40B4-BE49-F238E27FC236}">
                <a16:creationId xmlns:a16="http://schemas.microsoft.com/office/drawing/2014/main" id="{2F4224DA-1114-B902-E523-74C4938B0895}"/>
              </a:ext>
            </a:extLst>
          </p:cNvPr>
          <p:cNvPicPr preferRelativeResize="0"/>
          <p:nvPr/>
        </p:nvPicPr>
        <p:blipFill>
          <a:blip r:embed="rId7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600" y="1282996"/>
            <a:ext cx="412250" cy="4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46A0BE-91E5-AF9A-E8D9-EBABD9B5B948}"/>
              </a:ext>
            </a:extLst>
          </p:cNvPr>
          <p:cNvSpPr txBox="1"/>
          <p:nvPr/>
        </p:nvSpPr>
        <p:spPr>
          <a:xfrm>
            <a:off x="913619" y="1346125"/>
            <a:ext cx="902826" cy="28599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Situation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4917F2-E4F2-71F9-0DF7-74909230B5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779" y="100384"/>
            <a:ext cx="695741" cy="3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12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7">
          <a:extLst>
            <a:ext uri="{FF2B5EF4-FFF2-40B4-BE49-F238E27FC236}">
              <a16:creationId xmlns:a16="http://schemas.microsoft.com/office/drawing/2014/main" id="{CE0CFC7B-7F1B-5304-7273-F4A2FB096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29BDF4-BD61-5D8C-FAF6-FF24A4499DD7}"/>
              </a:ext>
            </a:extLst>
          </p:cNvPr>
          <p:cNvSpPr/>
          <p:nvPr/>
        </p:nvSpPr>
        <p:spPr>
          <a:xfrm>
            <a:off x="711818" y="2185974"/>
            <a:ext cx="13716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Matching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</a:br>
            <a:r>
              <a:rPr kumimoji="0" lang="en-US" sz="9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(match based on success factors)</a:t>
            </a:r>
            <a:endParaRPr kumimoji="0" lang="en-US" sz="9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9B4BE-7AC9-6B45-9FEB-006633C766A0}"/>
              </a:ext>
            </a:extLst>
          </p:cNvPr>
          <p:cNvSpPr/>
          <p:nvPr/>
        </p:nvSpPr>
        <p:spPr>
          <a:xfrm>
            <a:off x="3815419" y="2185974"/>
            <a:ext cx="1371600" cy="45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Current Matches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85C3AA-C834-5D9F-7481-C99A093CC67B}"/>
              </a:ext>
            </a:extLst>
          </p:cNvPr>
          <p:cNvSpPr/>
          <p:nvPr/>
        </p:nvSpPr>
        <p:spPr>
          <a:xfrm>
            <a:off x="6871313" y="2173568"/>
            <a:ext cx="13716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Post-Closure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</a:br>
            <a:r>
              <a:rPr kumimoji="0" lang="en-US" sz="9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(Unsuccessful closure)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80845D-5284-014B-6A1A-CC9AF8B74DA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93268" y="1520408"/>
            <a:ext cx="7951" cy="665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579D575-0EE9-A261-BC9D-3710AB5DA597}"/>
              </a:ext>
            </a:extLst>
          </p:cNvPr>
          <p:cNvCxnSpPr>
            <a:cxnSpLocks/>
            <a:endCxn id="10" idx="0"/>
          </p:cNvCxnSpPr>
          <p:nvPr/>
        </p:nvCxnSpPr>
        <p:spPr>
          <a:xfrm rot="16200000" flipH="1">
            <a:off x="5698610" y="315065"/>
            <a:ext cx="653160" cy="3063845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073BC60-54A7-0ADA-7967-B502C18EBE40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2612660" y="305366"/>
            <a:ext cx="665566" cy="309565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24AFB43-6089-BE81-F9B9-1104F3A27730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4164460" y="1849215"/>
            <a:ext cx="665566" cy="795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59F451D-CF2D-D720-39E5-CEBE7174E921}"/>
              </a:ext>
            </a:extLst>
          </p:cNvPr>
          <p:cNvSpPr/>
          <p:nvPr/>
        </p:nvSpPr>
        <p:spPr>
          <a:xfrm>
            <a:off x="2331958" y="3143109"/>
            <a:ext cx="1371600" cy="45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Questions to gauge potential match closure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C24976-756A-B2CA-F6D7-76CDB85318C5}"/>
              </a:ext>
            </a:extLst>
          </p:cNvPr>
          <p:cNvSpPr/>
          <p:nvPr/>
        </p:nvSpPr>
        <p:spPr>
          <a:xfrm>
            <a:off x="5014487" y="3143109"/>
            <a:ext cx="1558299" cy="45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Prediction 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CB26E4-8990-ED44-D860-2418012D7212}"/>
              </a:ext>
            </a:extLst>
          </p:cNvPr>
          <p:cNvSpPr/>
          <p:nvPr/>
        </p:nvSpPr>
        <p:spPr>
          <a:xfrm>
            <a:off x="3815419" y="4019912"/>
            <a:ext cx="1371600" cy="45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Intervention Strategy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BD0AF61-06F7-9E7E-4B64-9CD3794F4127}"/>
              </a:ext>
            </a:extLst>
          </p:cNvPr>
          <p:cNvCxnSpPr>
            <a:cxnSpLocks/>
            <a:stCxn id="5" idx="2"/>
            <a:endCxn id="24" idx="0"/>
          </p:cNvCxnSpPr>
          <p:nvPr/>
        </p:nvCxnSpPr>
        <p:spPr>
          <a:xfrm rot="5400000">
            <a:off x="3509522" y="2151411"/>
            <a:ext cx="499935" cy="148346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A0DE2A6-26AE-E2D6-30C5-30F92E447A64}"/>
              </a:ext>
            </a:extLst>
          </p:cNvPr>
          <p:cNvCxnSpPr>
            <a:cxnSpLocks/>
            <a:stCxn id="5" idx="2"/>
            <a:endCxn id="25" idx="0"/>
          </p:cNvCxnSpPr>
          <p:nvPr/>
        </p:nvCxnSpPr>
        <p:spPr>
          <a:xfrm rot="16200000" flipH="1">
            <a:off x="4897461" y="2246932"/>
            <a:ext cx="499935" cy="129241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E607415-BCE5-AEDA-77BF-2F5BC66DB4D9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rot="16200000" flipH="1">
            <a:off x="3549687" y="3068379"/>
            <a:ext cx="419603" cy="148346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140A12B5-67BB-B01C-D805-06041DF5E3CF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5400000">
            <a:off x="4937627" y="3163901"/>
            <a:ext cx="419603" cy="129241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26FABD0F-6CEE-84FE-855A-4DBC9373A4CC}"/>
              </a:ext>
            </a:extLst>
          </p:cNvPr>
          <p:cNvCxnSpPr>
            <a:cxnSpLocks/>
          </p:cNvCxnSpPr>
          <p:nvPr/>
        </p:nvCxnSpPr>
        <p:spPr>
          <a:xfrm rot="5400000">
            <a:off x="4951055" y="2172980"/>
            <a:ext cx="2148270" cy="3063846"/>
          </a:xfrm>
          <a:prstGeom prst="bentConnector2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578C34A-7B7B-741D-11B0-7D3822091A3F}"/>
              </a:ext>
            </a:extLst>
          </p:cNvPr>
          <p:cNvCxnSpPr>
            <a:cxnSpLocks/>
          </p:cNvCxnSpPr>
          <p:nvPr/>
        </p:nvCxnSpPr>
        <p:spPr>
          <a:xfrm rot="10800000">
            <a:off x="1397618" y="2643175"/>
            <a:ext cx="3259682" cy="2135861"/>
          </a:xfrm>
          <a:prstGeom prst="bentConnector2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79;p28">
            <a:extLst>
              <a:ext uri="{FF2B5EF4-FFF2-40B4-BE49-F238E27FC236}">
                <a16:creationId xmlns:a16="http://schemas.microsoft.com/office/drawing/2014/main" id="{99B72888-DF69-7E11-E129-F5FC78E918C4}"/>
              </a:ext>
            </a:extLst>
          </p:cNvPr>
          <p:cNvSpPr txBox="1"/>
          <p:nvPr/>
        </p:nvSpPr>
        <p:spPr>
          <a:xfrm>
            <a:off x="425131" y="260217"/>
            <a:ext cx="83570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bg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Our Solution</a:t>
            </a:r>
            <a:endParaRPr lang="en-US" sz="200" b="1">
              <a:solidFill>
                <a:schemeClr val="bg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AF9C5C-9CE4-8F33-EF3E-D509AFBD333F}"/>
              </a:ext>
            </a:extLst>
          </p:cNvPr>
          <p:cNvSpPr/>
          <p:nvPr/>
        </p:nvSpPr>
        <p:spPr>
          <a:xfrm>
            <a:off x="3156838" y="1063208"/>
            <a:ext cx="267286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Match Phase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78D221-ECAD-1484-83F7-FD62E3233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779" y="100384"/>
            <a:ext cx="695741" cy="3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63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7">
          <a:extLst>
            <a:ext uri="{FF2B5EF4-FFF2-40B4-BE49-F238E27FC236}">
              <a16:creationId xmlns:a16="http://schemas.microsoft.com/office/drawing/2014/main" id="{3326D4A2-5907-7944-87DD-99D0E3E20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9;p28">
            <a:extLst>
              <a:ext uri="{FF2B5EF4-FFF2-40B4-BE49-F238E27FC236}">
                <a16:creationId xmlns:a16="http://schemas.microsoft.com/office/drawing/2014/main" id="{63B3A178-F8DF-AEFD-380C-85D010E3256B}"/>
              </a:ext>
            </a:extLst>
          </p:cNvPr>
          <p:cNvSpPr txBox="1"/>
          <p:nvPr/>
        </p:nvSpPr>
        <p:spPr>
          <a:xfrm>
            <a:off x="2543100" y="1399897"/>
            <a:ext cx="40578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bg1"/>
                </a:solidFill>
                <a:latin typeface="Georgia" panose="02040502050405020303" pitchFamily="18" charset="0"/>
                <a:ea typeface="Rasa"/>
                <a:cs typeface="BIG CASLON MEDIUM" panose="02000603090000020003" pitchFamily="2" charset="-79"/>
                <a:sym typeface="Rasa"/>
              </a:rPr>
              <a:t>Thank You.</a:t>
            </a:r>
            <a:endParaRPr lang="en-US" sz="600">
              <a:solidFill>
                <a:schemeClr val="bg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B356EF4D-D11E-E80C-ACED-1437820B5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996" y="431102"/>
            <a:ext cx="1802771" cy="8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C7A9A0D-8124-C517-BDE5-9D824ACF99AD}"/>
              </a:ext>
            </a:extLst>
          </p:cNvPr>
          <p:cNvGrpSpPr/>
          <p:nvPr/>
        </p:nvGrpSpPr>
        <p:grpSpPr>
          <a:xfrm>
            <a:off x="2160750" y="2267059"/>
            <a:ext cx="1451686" cy="1940485"/>
            <a:chOff x="2291500" y="2267059"/>
            <a:chExt cx="1451686" cy="194048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36E0D2-8B7B-AFC6-DD48-E7025DB53B4F}"/>
                </a:ext>
              </a:extLst>
            </p:cNvPr>
            <p:cNvSpPr txBox="1"/>
            <p:nvPr/>
          </p:nvSpPr>
          <p:spPr>
            <a:xfrm>
              <a:off x="2352392" y="3856187"/>
              <a:ext cx="1242237" cy="35135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Georgia" panose="02040502050405020303" pitchFamily="18" charset="0"/>
                  <a:ea typeface="NanumMyeongjo" panose="02020603020101020101" pitchFamily="18" charset="-127"/>
                  <a:cs typeface="Big Caslon Medium" panose="02000603090000020003" pitchFamily="2" charset="-79"/>
                </a:rPr>
                <a:t>Mohammed Shiran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8574636-1E73-9B98-6FE1-963F67356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1500" y="2267059"/>
              <a:ext cx="1451686" cy="1451686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B4BE384-2273-BD99-C972-85E11A43EE1E}"/>
              </a:ext>
            </a:extLst>
          </p:cNvPr>
          <p:cNvGrpSpPr/>
          <p:nvPr/>
        </p:nvGrpSpPr>
        <p:grpSpPr>
          <a:xfrm>
            <a:off x="3860286" y="2267059"/>
            <a:ext cx="1489888" cy="1940485"/>
            <a:chOff x="3909163" y="2267059"/>
            <a:chExt cx="1489888" cy="194048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02A3F9-B40F-857E-4741-414ACEED5D9F}"/>
                </a:ext>
              </a:extLst>
            </p:cNvPr>
            <p:cNvSpPr txBox="1"/>
            <p:nvPr/>
          </p:nvSpPr>
          <p:spPr>
            <a:xfrm>
              <a:off x="4032989" y="3856187"/>
              <a:ext cx="1242237" cy="35135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Georgia" panose="02040502050405020303" pitchFamily="18" charset="0"/>
                  <a:ea typeface="NanumMyeongjo" panose="02020603020101020101" pitchFamily="18" charset="-127"/>
                  <a:cs typeface="Big Caslon Medium" panose="02000603090000020003" pitchFamily="2" charset="-79"/>
                </a:rPr>
                <a:t>Aditya Ravikrishnan</a:t>
              </a:r>
            </a:p>
          </p:txBody>
        </p:sp>
        <p:pic>
          <p:nvPicPr>
            <p:cNvPr id="2050" name="Picture 2" descr="Profile photo of Aditya Govind Ravi Krishnan">
              <a:extLst>
                <a:ext uri="{FF2B5EF4-FFF2-40B4-BE49-F238E27FC236}">
                  <a16:creationId xmlns:a16="http://schemas.microsoft.com/office/drawing/2014/main" id="{F35D4ED9-E1C6-2898-D98D-8DFC7F384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63" y="2267059"/>
              <a:ext cx="1489888" cy="1489888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258DEE-7218-FA2C-052B-E648743D6401}"/>
              </a:ext>
            </a:extLst>
          </p:cNvPr>
          <p:cNvGrpSpPr/>
          <p:nvPr/>
        </p:nvGrpSpPr>
        <p:grpSpPr>
          <a:xfrm>
            <a:off x="5598025" y="2267059"/>
            <a:ext cx="1489894" cy="1940485"/>
            <a:chOff x="5496102" y="2267059"/>
            <a:chExt cx="1489894" cy="194048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4A1C79-641D-E251-F55E-B9669D5E8E8C}"/>
                </a:ext>
              </a:extLst>
            </p:cNvPr>
            <p:cNvSpPr txBox="1"/>
            <p:nvPr/>
          </p:nvSpPr>
          <p:spPr>
            <a:xfrm>
              <a:off x="5583914" y="3856187"/>
              <a:ext cx="1242237" cy="35135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Georgia" panose="02040502050405020303" pitchFamily="18" charset="0"/>
                  <a:ea typeface="NanumMyeongjo" panose="02020603020101020101" pitchFamily="18" charset="-127"/>
                  <a:cs typeface="Big Caslon Medium" panose="02000603090000020003" pitchFamily="2" charset="-79"/>
                </a:rPr>
                <a:t>Justin </a:t>
              </a:r>
            </a:p>
            <a:p>
              <a:pPr algn="ctr"/>
              <a:r>
                <a:rPr lang="en-US" sz="900" b="1">
                  <a:solidFill>
                    <a:schemeClr val="bg1"/>
                  </a:solidFill>
                  <a:latin typeface="Georgia" panose="02040502050405020303" pitchFamily="18" charset="0"/>
                  <a:ea typeface="NanumMyeongjo" panose="02020603020101020101" pitchFamily="18" charset="-127"/>
                  <a:cs typeface="Big Caslon Medium" panose="02000603090000020003" pitchFamily="2" charset="-79"/>
                </a:rPr>
                <a:t>Varghese</a:t>
              </a:r>
            </a:p>
          </p:txBody>
        </p:sp>
        <p:pic>
          <p:nvPicPr>
            <p:cNvPr id="2052" name="Picture 4" descr="Profile photo of Justin Varghese">
              <a:extLst>
                <a:ext uri="{FF2B5EF4-FFF2-40B4-BE49-F238E27FC236}">
                  <a16:creationId xmlns:a16="http://schemas.microsoft.com/office/drawing/2014/main" id="{5F389BF7-8FFD-0641-6342-46D9F06D6C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6102" y="2267059"/>
              <a:ext cx="1489894" cy="1489894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100F7A2-403E-ACBE-3A3F-DE529B0502B2}"/>
              </a:ext>
            </a:extLst>
          </p:cNvPr>
          <p:cNvGrpSpPr/>
          <p:nvPr/>
        </p:nvGrpSpPr>
        <p:grpSpPr>
          <a:xfrm>
            <a:off x="7335770" y="2267059"/>
            <a:ext cx="1489888" cy="1940485"/>
            <a:chOff x="7335770" y="2267059"/>
            <a:chExt cx="1489888" cy="19404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976BA2-C369-5840-962D-E4C92448DE30}"/>
                </a:ext>
              </a:extLst>
            </p:cNvPr>
            <p:cNvSpPr txBox="1"/>
            <p:nvPr/>
          </p:nvSpPr>
          <p:spPr>
            <a:xfrm>
              <a:off x="7459596" y="3856187"/>
              <a:ext cx="1242237" cy="35135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Georgia" panose="02040502050405020303" pitchFamily="18" charset="0"/>
                  <a:ea typeface="NanumMyeongjo" panose="02020603020101020101" pitchFamily="18" charset="-127"/>
                  <a:cs typeface="Big Caslon Medium" panose="02000603090000020003" pitchFamily="2" charset="-79"/>
                </a:rPr>
                <a:t>Arjun </a:t>
              </a:r>
              <a:br>
                <a:rPr lang="en-US" sz="900" b="1" dirty="0">
                  <a:solidFill>
                    <a:schemeClr val="bg1"/>
                  </a:solidFill>
                  <a:latin typeface="Georgia" panose="02040502050405020303" pitchFamily="18" charset="0"/>
                  <a:ea typeface="NanumMyeongjo" panose="02020603020101020101" pitchFamily="18" charset="-127"/>
                  <a:cs typeface="Big Caslon Medium" panose="02000603090000020003" pitchFamily="2" charset="-79"/>
                </a:rPr>
              </a:br>
              <a:r>
                <a:rPr lang="en-US" sz="900" b="1" dirty="0" err="1">
                  <a:solidFill>
                    <a:schemeClr val="bg1"/>
                  </a:solidFill>
                  <a:latin typeface="Georgia" panose="02040502050405020303" pitchFamily="18" charset="0"/>
                  <a:ea typeface="NanumMyeongjo" panose="02020603020101020101" pitchFamily="18" charset="-127"/>
                  <a:cs typeface="Big Caslon Medium" panose="02000603090000020003" pitchFamily="2" charset="-79"/>
                </a:rPr>
                <a:t>Thonoor</a:t>
              </a:r>
              <a:endParaRPr lang="en-US" sz="900" b="1" dirty="0">
                <a:solidFill>
                  <a:schemeClr val="bg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endParaRPr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3BF7AFF-C2E3-4482-7A88-F52F6D9FB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 t="7666" b="7666"/>
            <a:stretch/>
          </p:blipFill>
          <p:spPr bwMode="auto">
            <a:xfrm>
              <a:off x="7335770" y="2267059"/>
              <a:ext cx="1489888" cy="1489888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4E2637-1E4B-34F3-4C17-868BF75091F4}"/>
              </a:ext>
            </a:extLst>
          </p:cNvPr>
          <p:cNvGrpSpPr/>
          <p:nvPr/>
        </p:nvGrpSpPr>
        <p:grpSpPr>
          <a:xfrm>
            <a:off x="328393" y="2267061"/>
            <a:ext cx="1584507" cy="2001043"/>
            <a:chOff x="423012" y="2267059"/>
            <a:chExt cx="1489888" cy="19404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FDC0F1-19A9-199D-DE3F-B3723EB1D3D6}"/>
                </a:ext>
              </a:extLst>
            </p:cNvPr>
            <p:cNvSpPr txBox="1"/>
            <p:nvPr/>
          </p:nvSpPr>
          <p:spPr>
            <a:xfrm>
              <a:off x="546838" y="3856187"/>
              <a:ext cx="1242237" cy="35135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Georgia" panose="02040502050405020303" pitchFamily="18" charset="0"/>
                  <a:ea typeface="NanumMyeongjo" panose="02020603020101020101" pitchFamily="18" charset="-127"/>
                  <a:cs typeface="Big Caslon Medium" panose="02000603090000020003" pitchFamily="2" charset="-79"/>
                </a:rPr>
                <a:t>Raman Choudhary</a:t>
              </a:r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1747C99B-7064-C0ED-B536-91F80C3F0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 l="2481" r="2481"/>
            <a:stretch/>
          </p:blipFill>
          <p:spPr bwMode="auto">
            <a:xfrm>
              <a:off x="423012" y="2267059"/>
              <a:ext cx="1489888" cy="1489888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760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7">
          <a:extLst>
            <a:ext uri="{FF2B5EF4-FFF2-40B4-BE49-F238E27FC236}">
              <a16:creationId xmlns:a16="http://schemas.microsoft.com/office/drawing/2014/main" id="{64457945-D79A-7E83-616E-AED7BCC33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>
            <a:extLst>
              <a:ext uri="{FF2B5EF4-FFF2-40B4-BE49-F238E27FC236}">
                <a16:creationId xmlns:a16="http://schemas.microsoft.com/office/drawing/2014/main" id="{361478C2-73DD-7F3D-F35F-545506C92049}"/>
              </a:ext>
            </a:extLst>
          </p:cNvPr>
          <p:cNvCxnSpPr/>
          <p:nvPr/>
        </p:nvCxnSpPr>
        <p:spPr>
          <a:xfrm>
            <a:off x="514350" y="4624388"/>
            <a:ext cx="8115300" cy="0"/>
          </a:xfrm>
          <a:prstGeom prst="straightConnector1">
            <a:avLst/>
          </a:prstGeom>
          <a:noFill/>
          <a:ln w="19050" cap="flat" cmpd="sng">
            <a:solidFill>
              <a:srgbClr val="73E49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" name="Google Shape;140;p26">
            <a:extLst>
              <a:ext uri="{FF2B5EF4-FFF2-40B4-BE49-F238E27FC236}">
                <a16:creationId xmlns:a16="http://schemas.microsoft.com/office/drawing/2014/main" id="{9EABE034-DF19-6CD8-4743-F0E5647167AB}"/>
              </a:ext>
            </a:extLst>
          </p:cNvPr>
          <p:cNvSpPr txBox="1"/>
          <p:nvPr/>
        </p:nvSpPr>
        <p:spPr>
          <a:xfrm>
            <a:off x="514350" y="4742857"/>
            <a:ext cx="1747800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F7FDF2"/>
                </a:solidFill>
                <a:effectLst/>
                <a:uLnTx/>
                <a:uFillTx/>
                <a:latin typeface="Georgia" panose="02040502050405020303" pitchFamily="18" charset="0"/>
                <a:ea typeface="Rasa"/>
                <a:cs typeface="BIG CASLON MEDIUM" panose="02000603090000020003" pitchFamily="2" charset="-79"/>
                <a:sym typeface="Rasa"/>
              </a:rPr>
              <a:t>BIG BROTHER BIG SISTER</a:t>
            </a: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cs typeface="Big Caslon Medium" panose="02000603090000020003" pitchFamily="2" charset="-79"/>
              <a:sym typeface="Arial"/>
            </a:endParaRPr>
          </a:p>
        </p:txBody>
      </p:sp>
      <p:sp>
        <p:nvSpPr>
          <p:cNvPr id="3" name="Google Shape;179;p28">
            <a:extLst>
              <a:ext uri="{FF2B5EF4-FFF2-40B4-BE49-F238E27FC236}">
                <a16:creationId xmlns:a16="http://schemas.microsoft.com/office/drawing/2014/main" id="{E99E25E9-D12A-B112-E755-D3216923C5BE}"/>
              </a:ext>
            </a:extLst>
          </p:cNvPr>
          <p:cNvSpPr txBox="1"/>
          <p:nvPr/>
        </p:nvSpPr>
        <p:spPr>
          <a:xfrm>
            <a:off x="514350" y="2101673"/>
            <a:ext cx="4057800" cy="49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Rasa"/>
                <a:cs typeface="BIG CASLON MEDIUM" panose="02000603090000020003" pitchFamily="2" charset="-79"/>
                <a:sym typeface="Rasa"/>
              </a:rPr>
              <a:t>Appendix</a:t>
            </a:r>
            <a:endParaRPr kumimoji="0" lang="en-US" sz="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cs typeface="Big Caslon Medium" panose="02000603090000020003" pitchFamily="2" charset="-79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7206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B007EAED-D29B-7CE9-46CB-282B4E43F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9AAEA7-4335-8851-99DB-1EB4A2C4A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960664"/>
              </p:ext>
            </p:extLst>
          </p:nvPr>
        </p:nvGraphicFramePr>
        <p:xfrm>
          <a:off x="426769" y="906349"/>
          <a:ext cx="8195637" cy="363778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155873">
                  <a:extLst>
                    <a:ext uri="{9D8B030D-6E8A-4147-A177-3AD203B41FA5}">
                      <a16:colId xmlns:a16="http://schemas.microsoft.com/office/drawing/2014/main" val="2162044219"/>
                    </a:ext>
                  </a:extLst>
                </a:gridCol>
                <a:gridCol w="2039764">
                  <a:extLst>
                    <a:ext uri="{9D8B030D-6E8A-4147-A177-3AD203B41FA5}">
                      <a16:colId xmlns:a16="http://schemas.microsoft.com/office/drawing/2014/main" val="797964359"/>
                    </a:ext>
                  </a:extLst>
                </a:gridCol>
              </a:tblGrid>
              <a:tr h="330708">
                <a:tc>
                  <a:txBody>
                    <a:bodyPr/>
                    <a:lstStyle/>
                    <a:p>
                      <a:pPr rtl="0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700" b="1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Original </a:t>
                      </a:r>
                    </a:p>
                  </a:txBody>
                  <a:tcPr marL="117348" marR="117348" marT="58674" marB="5867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700" b="1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Mapped Closure Reason</a:t>
                      </a:r>
                    </a:p>
                  </a:txBody>
                  <a:tcPr marL="117348" marR="117348" marT="58674" marB="58674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911689"/>
                  </a:ext>
                </a:extLst>
              </a:tr>
              <a:tr h="330708">
                <a:tc>
                  <a:txBody>
                    <a:bodyPr/>
                    <a:lstStyle/>
                    <a:p>
                      <a:pPr rtl="0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700">
                          <a:effectLst/>
                          <a:latin typeface="Georgia" panose="02040502050405020303" pitchFamily="18" charset="0"/>
                        </a:rPr>
                        <a:t>COVID impact</a:t>
                      </a:r>
                    </a:p>
                  </a:txBody>
                  <a:tcPr marL="117348" marR="117348" marT="58674" marB="58674" anchor="ctr"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700" b="0" u="none" strike="noStrike" noProof="0">
                          <a:effectLst/>
                          <a:latin typeface="Georgia" panose="02040502050405020303" pitchFamily="18" charset="0"/>
                        </a:rPr>
                        <a:t>COVID Impact</a:t>
                      </a:r>
                      <a:endParaRPr lang="en-US" sz="700">
                        <a:latin typeface="Georgia" panose="02040502050405020303" pitchFamily="18" charset="0"/>
                      </a:endParaRPr>
                    </a:p>
                  </a:txBody>
                  <a:tcPr marL="117348" marR="117348" marT="58674" marB="58674" anchor="ctr"/>
                </a:tc>
                <a:extLst>
                  <a:ext uri="{0D108BD9-81ED-4DB2-BD59-A6C34878D82A}">
                    <a16:rowId xmlns:a16="http://schemas.microsoft.com/office/drawing/2014/main" val="1178312820"/>
                  </a:ext>
                </a:extLst>
              </a:tr>
              <a:tr h="330708">
                <a:tc>
                  <a:txBody>
                    <a:bodyPr/>
                    <a:lstStyle/>
                    <a:p>
                      <a:pPr rtl="0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700">
                          <a:effectLst/>
                          <a:latin typeface="Georgia" panose="02040502050405020303" pitchFamily="18" charset="0"/>
                        </a:rPr>
                        <a:t>Child: Lost interest, Child: Family structure changed, Child: Severity of challenges, Child: Changed school/site</a:t>
                      </a:r>
                    </a:p>
                  </a:txBody>
                  <a:tcPr marL="117348" marR="117348" marT="58674" marB="58674" anchor="ctr"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700" b="0" u="none" strike="noStrike" noProof="0">
                          <a:effectLst/>
                          <a:latin typeface="Georgia" panose="02040502050405020303" pitchFamily="18" charset="0"/>
                        </a:rPr>
                        <a:t>Child/Family Changed Circumstances</a:t>
                      </a:r>
                      <a:endParaRPr lang="en-US" sz="700">
                        <a:latin typeface="Georgia" panose="02040502050405020303" pitchFamily="18" charset="0"/>
                      </a:endParaRPr>
                    </a:p>
                  </a:txBody>
                  <a:tcPr marL="117348" marR="117348" marT="58674" marB="58674" anchor="ctr"/>
                </a:tc>
                <a:extLst>
                  <a:ext uri="{0D108BD9-81ED-4DB2-BD59-A6C34878D82A}">
                    <a16:rowId xmlns:a16="http://schemas.microsoft.com/office/drawing/2014/main" val="2303611075"/>
                  </a:ext>
                </a:extLst>
              </a:tr>
              <a:tr h="330708">
                <a:tc>
                  <a:txBody>
                    <a:bodyPr/>
                    <a:lstStyle/>
                    <a:p>
                      <a:pPr rtl="0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700">
                          <a:effectLst/>
                          <a:latin typeface="Georgia" panose="02040502050405020303" pitchFamily="18" charset="0"/>
                        </a:rPr>
                        <a:t>Volunteer: Lost contact with child/agency, Child/Family: Lost contact with agency, Child/Family: Lost contact with volunteer/agency, Child/Family: Lost contact with volunteer, Volunteer: Lost contact with agency, Volunteer: Lost contact with child/family</a:t>
                      </a:r>
                    </a:p>
                  </a:txBody>
                  <a:tcPr marL="117348" marR="117348" marT="58674" marB="58674" anchor="ctr"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700" b="0" u="none" strike="noStrike" noProof="0">
                          <a:effectLst/>
                          <a:latin typeface="Georgia" panose="02040502050405020303" pitchFamily="18" charset="0"/>
                        </a:rPr>
                        <a:t>Lost Contact</a:t>
                      </a:r>
                      <a:endParaRPr lang="en-US" sz="700">
                        <a:latin typeface="Georgia" panose="02040502050405020303" pitchFamily="18" charset="0"/>
                      </a:endParaRPr>
                    </a:p>
                  </a:txBody>
                  <a:tcPr marL="117348" marR="117348" marT="58674" marB="58674" anchor="ctr"/>
                </a:tc>
                <a:extLst>
                  <a:ext uri="{0D108BD9-81ED-4DB2-BD59-A6C34878D82A}">
                    <a16:rowId xmlns:a16="http://schemas.microsoft.com/office/drawing/2014/main" val="1157573303"/>
                  </a:ext>
                </a:extLst>
              </a:tr>
              <a:tr h="330708">
                <a:tc>
                  <a:txBody>
                    <a:bodyPr/>
                    <a:lstStyle/>
                    <a:p>
                      <a:pPr rtl="0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700">
                          <a:effectLst/>
                          <a:latin typeface="Georgia" panose="02040502050405020303" pitchFamily="18" charset="0"/>
                        </a:rPr>
                        <a:t>Volunteer: Changed workplace/school partnership, Changing Match Type</a:t>
                      </a:r>
                    </a:p>
                  </a:txBody>
                  <a:tcPr marL="117348" marR="117348" marT="58674" marB="58674" anchor="ctr"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700" b="0" u="none" strike="noStrike" noProof="0">
                          <a:effectLst/>
                          <a:latin typeface="Georgia" panose="02040502050405020303" pitchFamily="18" charset="0"/>
                        </a:rPr>
                        <a:t>Relocation/Move</a:t>
                      </a:r>
                      <a:endParaRPr lang="en-US" sz="700">
                        <a:latin typeface="Georgia" panose="02040502050405020303" pitchFamily="18" charset="0"/>
                      </a:endParaRPr>
                    </a:p>
                  </a:txBody>
                  <a:tcPr marL="117348" marR="117348" marT="58674" marB="58674" anchor="ctr"/>
                </a:tc>
                <a:extLst>
                  <a:ext uri="{0D108BD9-81ED-4DB2-BD59-A6C34878D82A}">
                    <a16:rowId xmlns:a16="http://schemas.microsoft.com/office/drawing/2014/main" val="2864075248"/>
                  </a:ext>
                </a:extLst>
              </a:tr>
              <a:tr h="330708">
                <a:tc>
                  <a:txBody>
                    <a:bodyPr/>
                    <a:lstStyle/>
                    <a:p>
                      <a:pPr rtl="0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700">
                          <a:effectLst/>
                          <a:latin typeface="Georgia" panose="02040502050405020303" pitchFamily="18" charset="0"/>
                        </a:rPr>
                        <a:t>Volunteer: Infraction of match rules/agency policies, Volunteer: Unrealistic expectations, Agency: Challenges with program/partnership, Child/Family: Unrealistic expectations, Child/Family: Infraction of match rules/agency policies, Agency: Concern with Volunteer re: child safety</a:t>
                      </a:r>
                    </a:p>
                  </a:txBody>
                  <a:tcPr marL="117348" marR="117348" marT="58674" marB="58674" anchor="ctr"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700" b="0" u="none" strike="noStrike" noProof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Policy/Expectation Issues</a:t>
                      </a:r>
                      <a:endParaRPr lang="en-US" sz="700">
                        <a:latin typeface="Georgia" panose="02040502050405020303" pitchFamily="18" charset="0"/>
                      </a:endParaRPr>
                    </a:p>
                  </a:txBody>
                  <a:tcPr marL="117348" marR="117348" marT="58674" marB="58674" anchor="ctr"/>
                </a:tc>
                <a:extLst>
                  <a:ext uri="{0D108BD9-81ED-4DB2-BD59-A6C34878D82A}">
                    <a16:rowId xmlns:a16="http://schemas.microsoft.com/office/drawing/2014/main" val="1689366729"/>
                  </a:ext>
                </a:extLst>
              </a:tr>
              <a:tr h="330708">
                <a:tc>
                  <a:txBody>
                    <a:bodyPr/>
                    <a:lstStyle/>
                    <a:p>
                      <a:pPr rtl="0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700">
                          <a:effectLst/>
                          <a:latin typeface="Georgia" panose="02040502050405020303" pitchFamily="18" charset="0"/>
                        </a:rPr>
                        <a:t>Successful match closure, Child: Graduated</a:t>
                      </a:r>
                    </a:p>
                  </a:txBody>
                  <a:tcPr marL="117348" marR="117348" marT="58674" marB="58674" anchor="ctr"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700" b="0" u="none" strike="noStrike" noProof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Positive/Planned Closure</a:t>
                      </a:r>
                      <a:endParaRPr lang="en-US" sz="700">
                        <a:latin typeface="Georgia" panose="02040502050405020303" pitchFamily="18" charset="0"/>
                      </a:endParaRPr>
                    </a:p>
                  </a:txBody>
                  <a:tcPr marL="117348" marR="117348" marT="58674" marB="58674" anchor="ctr"/>
                </a:tc>
                <a:extLst>
                  <a:ext uri="{0D108BD9-81ED-4DB2-BD59-A6C34878D82A}">
                    <a16:rowId xmlns:a16="http://schemas.microsoft.com/office/drawing/2014/main" val="813393089"/>
                  </a:ext>
                </a:extLst>
              </a:tr>
              <a:tr h="330708">
                <a:tc>
                  <a:txBody>
                    <a:bodyPr/>
                    <a:lstStyle/>
                    <a:p>
                      <a:pPr rtl="0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700">
                          <a:effectLst/>
                          <a:latin typeface="Georgia" panose="02040502050405020303" pitchFamily="18" charset="0"/>
                        </a:rPr>
                        <a:t>Child/Family: Feels incompatible with volunteer, Volunteer: Feels incompatible with child/family</a:t>
                      </a:r>
                    </a:p>
                  </a:txBody>
                  <a:tcPr marL="117348" marR="117348" marT="58674" marB="58674" anchor="ctr"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700" b="0" u="none" strike="noStrike" noProof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Relationship Incompatibility</a:t>
                      </a:r>
                      <a:endParaRPr lang="en-US" sz="700">
                        <a:latin typeface="Georgia" panose="02040502050405020303" pitchFamily="18" charset="0"/>
                      </a:endParaRPr>
                    </a:p>
                  </a:txBody>
                  <a:tcPr marL="117348" marR="117348" marT="58674" marB="58674" anchor="ctr"/>
                </a:tc>
                <a:extLst>
                  <a:ext uri="{0D108BD9-81ED-4DB2-BD59-A6C34878D82A}">
                    <a16:rowId xmlns:a16="http://schemas.microsoft.com/office/drawing/2014/main" val="2938744608"/>
                  </a:ext>
                </a:extLst>
              </a:tr>
              <a:tr h="330708">
                <a:tc>
                  <a:txBody>
                    <a:bodyPr/>
                    <a:lstStyle/>
                    <a:p>
                      <a:pPr rtl="0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700">
                          <a:effectLst/>
                          <a:latin typeface="Georgia" panose="02040502050405020303" pitchFamily="18" charset="0"/>
                        </a:rPr>
                        <a:t>Volunteer: Moved, Child/Family: Moved, Child/Family: Moved out of service area, Volunteer: Moved out of service area, Volunteer: Moved within service area, Child/Family: Moved within service area</a:t>
                      </a:r>
                    </a:p>
                  </a:txBody>
                  <a:tcPr marL="117348" marR="117348" marT="58674" marB="58674" anchor="ctr"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700" b="0" u="none" strike="noStrike" noProof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Relocation/Move</a:t>
                      </a:r>
                      <a:endParaRPr lang="en-US" sz="700">
                        <a:latin typeface="Georgia" panose="02040502050405020303" pitchFamily="18" charset="0"/>
                      </a:endParaRPr>
                    </a:p>
                  </a:txBody>
                  <a:tcPr marL="117348" marR="117348" marT="58674" marB="58674" anchor="ctr"/>
                </a:tc>
                <a:extLst>
                  <a:ext uri="{0D108BD9-81ED-4DB2-BD59-A6C34878D82A}">
                    <a16:rowId xmlns:a16="http://schemas.microsoft.com/office/drawing/2014/main" val="1509953066"/>
                  </a:ext>
                </a:extLst>
              </a:tr>
              <a:tr h="330708">
                <a:tc>
                  <a:txBody>
                    <a:bodyPr/>
                    <a:lstStyle/>
                    <a:p>
                      <a:pPr rtl="0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700">
                          <a:effectLst/>
                          <a:latin typeface="Georgia" panose="02040502050405020303" pitchFamily="18" charset="0"/>
                        </a:rPr>
                        <a:t>Volunteer: Time constraint, Child/Family: Time constraints</a:t>
                      </a:r>
                    </a:p>
                  </a:txBody>
                  <a:tcPr marL="117348" marR="117348" marT="58674" marB="58674" anchor="ctr"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700" b="0" u="none" strike="noStrike" noProof="0">
                          <a:effectLst/>
                          <a:latin typeface="Georgia" panose="02040502050405020303" pitchFamily="18" charset="0"/>
                        </a:rPr>
                        <a:t>Time Constraints</a:t>
                      </a:r>
                      <a:endParaRPr lang="en-US" sz="700">
                        <a:latin typeface="Georgia" panose="02040502050405020303" pitchFamily="18" charset="0"/>
                      </a:endParaRPr>
                    </a:p>
                  </a:txBody>
                  <a:tcPr marL="117348" marR="117348" marT="58674" marB="58674" anchor="ctr"/>
                </a:tc>
                <a:extLst>
                  <a:ext uri="{0D108BD9-81ED-4DB2-BD59-A6C34878D82A}">
                    <a16:rowId xmlns:a16="http://schemas.microsoft.com/office/drawing/2014/main" val="1688020429"/>
                  </a:ext>
                </a:extLst>
              </a:tr>
              <a:tr h="330708">
                <a:tc>
                  <a:txBody>
                    <a:bodyPr/>
                    <a:lstStyle/>
                    <a:p>
                      <a:pPr rtl="0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700">
                          <a:effectLst/>
                          <a:latin typeface="Georgia" panose="02040502050405020303" pitchFamily="18" charset="0"/>
                        </a:rPr>
                        <a:t>Volunteer: Health, Volunteer: Deceased</a:t>
                      </a:r>
                    </a:p>
                  </a:txBody>
                  <a:tcPr marL="117348" marR="117348" marT="58674" marB="58674" anchor="ctr"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700" b="0" u="none" strike="noStrike" noProof="0">
                          <a:effectLst/>
                          <a:latin typeface="Georgia" panose="02040502050405020303" pitchFamily="18" charset="0"/>
                        </a:rPr>
                        <a:t>Volunteer Personal Reasons</a:t>
                      </a:r>
                      <a:endParaRPr lang="en-US" sz="700">
                        <a:latin typeface="Georgia" panose="02040502050405020303" pitchFamily="18" charset="0"/>
                      </a:endParaRPr>
                    </a:p>
                  </a:txBody>
                  <a:tcPr marL="117348" marR="117348" marT="58674" marB="58674" anchor="ctr"/>
                </a:tc>
                <a:extLst>
                  <a:ext uri="{0D108BD9-81ED-4DB2-BD59-A6C34878D82A}">
                    <a16:rowId xmlns:a16="http://schemas.microsoft.com/office/drawing/2014/main" val="1895845263"/>
                  </a:ext>
                </a:extLst>
              </a:tr>
            </a:tbl>
          </a:graphicData>
        </a:graphic>
      </p:graphicFrame>
      <p:sp>
        <p:nvSpPr>
          <p:cNvPr id="2" name="Google Shape;179;p28">
            <a:extLst>
              <a:ext uri="{FF2B5EF4-FFF2-40B4-BE49-F238E27FC236}">
                <a16:creationId xmlns:a16="http://schemas.microsoft.com/office/drawing/2014/main" id="{C04A1ADD-9340-49E6-56CB-CF38F00EEF2E}"/>
              </a:ext>
            </a:extLst>
          </p:cNvPr>
          <p:cNvSpPr txBox="1"/>
          <p:nvPr/>
        </p:nvSpPr>
        <p:spPr>
          <a:xfrm>
            <a:off x="425131" y="260217"/>
            <a:ext cx="83570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Closure Reasons Mapping</a:t>
            </a:r>
            <a:endParaRPr lang="en-US" sz="200" b="1">
              <a:solidFill>
                <a:schemeClr val="tx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1015AE-3300-3334-14AB-2075D259D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307" y="1967883"/>
            <a:ext cx="154825" cy="15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278D4-0AA2-7E22-EDB8-D6E3EC741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071" y="3983917"/>
            <a:ext cx="176702" cy="176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3B7FBF-1809-6009-F8F3-128C8E3BC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827" y="1619951"/>
            <a:ext cx="208674" cy="208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003003-CCCB-F9A5-CE33-E879C4327C8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36837" y="2632050"/>
            <a:ext cx="186351" cy="186351"/>
          </a:xfrm>
          <a:prstGeom prst="rect">
            <a:avLst/>
          </a:prstGeom>
        </p:spPr>
      </p:pic>
      <p:pic>
        <p:nvPicPr>
          <p:cNvPr id="13" name="Picture 12" descr="A black and white symbol of a couple&#10;&#10;AI-generated content may be incorrect.">
            <a:extLst>
              <a:ext uri="{FF2B5EF4-FFF2-40B4-BE49-F238E27FC236}">
                <a16:creationId xmlns:a16="http://schemas.microsoft.com/office/drawing/2014/main" id="{51AD4C87-03BF-8831-5FAE-105017801ED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16049" y="3284957"/>
            <a:ext cx="230833" cy="230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4195FA-B5C7-DF1C-C02C-05CA211CB1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8845" y="2280060"/>
            <a:ext cx="208674" cy="208674"/>
          </a:xfrm>
          <a:prstGeom prst="rect">
            <a:avLst/>
          </a:prstGeom>
        </p:spPr>
      </p:pic>
      <p:pic>
        <p:nvPicPr>
          <p:cNvPr id="4" name="Picture 3" descr="A blue icon of a person carrying a box&#10;&#10;AI-generated content may be incorrect.">
            <a:extLst>
              <a:ext uri="{FF2B5EF4-FFF2-40B4-BE49-F238E27FC236}">
                <a16:creationId xmlns:a16="http://schemas.microsoft.com/office/drawing/2014/main" id="{FD82168F-7D19-6EA9-5E5F-3D89D17261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919" y="3604169"/>
            <a:ext cx="208674" cy="208674"/>
          </a:xfrm>
          <a:prstGeom prst="rect">
            <a:avLst/>
          </a:prstGeom>
        </p:spPr>
      </p:pic>
      <p:pic>
        <p:nvPicPr>
          <p:cNvPr id="6" name="Picture 5" descr="Medical with solid fill">
            <a:extLst>
              <a:ext uri="{FF2B5EF4-FFF2-40B4-BE49-F238E27FC236}">
                <a16:creationId xmlns:a16="http://schemas.microsoft.com/office/drawing/2014/main" id="{2E324E85-990A-7A95-1569-03CC6235C3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20801" y="1287364"/>
            <a:ext cx="214355" cy="214355"/>
          </a:xfrm>
          <a:prstGeom prst="rect">
            <a:avLst/>
          </a:prstGeom>
        </p:spPr>
      </p:pic>
      <p:pic>
        <p:nvPicPr>
          <p:cNvPr id="8" name="Picture 5" descr="Medical with solid fill">
            <a:extLst>
              <a:ext uri="{FF2B5EF4-FFF2-40B4-BE49-F238E27FC236}">
                <a16:creationId xmlns:a16="http://schemas.microsoft.com/office/drawing/2014/main" id="{414C374D-BEC9-5B96-8E5B-1233BD1EED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32875" y="4269628"/>
            <a:ext cx="214355" cy="214355"/>
          </a:xfrm>
          <a:prstGeom prst="rect">
            <a:avLst/>
          </a:prstGeom>
        </p:spPr>
      </p:pic>
      <p:pic>
        <p:nvPicPr>
          <p:cNvPr id="12" name="Picture 11" descr="A blue thumb up gesture&#10;&#10;AI-generated content may be incorrect.">
            <a:extLst>
              <a:ext uri="{FF2B5EF4-FFF2-40B4-BE49-F238E27FC236}">
                <a16:creationId xmlns:a16="http://schemas.microsoft.com/office/drawing/2014/main" id="{66CB6107-3AAE-2460-EEFA-C4F4B50FA52A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46096" y="2930271"/>
            <a:ext cx="189505" cy="29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76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4BDFDF04-FC15-CFE5-4975-C064BC986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830D7A49-9AF4-687B-B97F-EB00A721728E}"/>
              </a:ext>
            </a:extLst>
          </p:cNvPr>
          <p:cNvSpPr/>
          <p:nvPr/>
        </p:nvSpPr>
        <p:spPr>
          <a:xfrm>
            <a:off x="2668734" y="1346963"/>
            <a:ext cx="6113453" cy="2119806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">
              <a:solidFill>
                <a:schemeClr val="tx1"/>
              </a:solidFill>
            </a:endParaRPr>
          </a:p>
        </p:txBody>
      </p: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1B140618-C78F-54FB-A135-81098E40D39A}"/>
              </a:ext>
            </a:extLst>
          </p:cNvPr>
          <p:cNvSpPr/>
          <p:nvPr/>
        </p:nvSpPr>
        <p:spPr>
          <a:xfrm>
            <a:off x="4198686" y="1442846"/>
            <a:ext cx="1240759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bg1">
                    <a:lumMod val="6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800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Middle Eastern 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6B103F78-1E0C-4C43-3250-CCDB72B5BD33}"/>
              </a:ext>
            </a:extLst>
          </p:cNvPr>
          <p:cNvSpPr/>
          <p:nvPr/>
        </p:nvSpPr>
        <p:spPr>
          <a:xfrm>
            <a:off x="4206639" y="1018365"/>
            <a:ext cx="1017362" cy="25126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Demographics </a:t>
            </a:r>
            <a:br>
              <a:rPr lang="en-US" sz="700" b="1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700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related to closure</a:t>
            </a:r>
            <a:endParaRPr lang="en-US" sz="70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FA6700E3-406E-5651-211A-2AD297CE251D}"/>
              </a:ext>
            </a:extLst>
          </p:cNvPr>
          <p:cNvSpPr/>
          <p:nvPr/>
        </p:nvSpPr>
        <p:spPr>
          <a:xfrm>
            <a:off x="5601179" y="1026120"/>
            <a:ext cx="831830" cy="205441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Match Support Emotions</a:t>
            </a:r>
            <a:endParaRPr lang="en-US" sz="700" b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7C752D1B-9637-F657-EF13-ADEAABDB1D82}"/>
              </a:ext>
            </a:extLst>
          </p:cNvPr>
          <p:cNvSpPr/>
          <p:nvPr/>
        </p:nvSpPr>
        <p:spPr>
          <a:xfrm>
            <a:off x="6853933" y="1026815"/>
            <a:ext cx="1520253" cy="205441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Closure </a:t>
            </a:r>
            <a:br>
              <a:rPr lang="en-US" sz="700" b="1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700" b="1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</a:t>
            </a:r>
            <a:endParaRPr lang="en-US" sz="700" b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A5D609-C312-4678-41B3-5F61BD33338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96675" y="2099195"/>
            <a:ext cx="2103120" cy="1371600"/>
          </a:xfrm>
          <a:prstGeom prst="rect">
            <a:avLst/>
          </a:prstGeom>
        </p:spPr>
      </p:pic>
      <p:sp>
        <p:nvSpPr>
          <p:cNvPr id="64" name="Speech Bubble: Rectangle 44">
            <a:extLst>
              <a:ext uri="{FF2B5EF4-FFF2-40B4-BE49-F238E27FC236}">
                <a16:creationId xmlns:a16="http://schemas.microsoft.com/office/drawing/2014/main" id="{AB07A14A-FAAF-BD7F-6E71-31A27739FB1D}"/>
              </a:ext>
            </a:extLst>
          </p:cNvPr>
          <p:cNvSpPr/>
          <p:nvPr/>
        </p:nvSpPr>
        <p:spPr>
          <a:xfrm>
            <a:off x="4198686" y="1951258"/>
            <a:ext cx="1181387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bg1">
                    <a:lumMod val="6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800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12-15 age group</a:t>
            </a:r>
            <a:endParaRPr lang="en-US" sz="800">
              <a:solidFill>
                <a:schemeClr val="tx1"/>
              </a:solidFill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8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8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8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&lt;45 age group</a:t>
            </a:r>
            <a:endParaRPr lang="en-US" sz="8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9" name="Speech Bubble: Rectangle 44">
            <a:extLst>
              <a:ext uri="{FF2B5EF4-FFF2-40B4-BE49-F238E27FC236}">
                <a16:creationId xmlns:a16="http://schemas.microsoft.com/office/drawing/2014/main" id="{718BD316-F853-668C-64EF-B38589B2ABA0}"/>
              </a:ext>
            </a:extLst>
          </p:cNvPr>
          <p:cNvSpPr/>
          <p:nvPr/>
        </p:nvSpPr>
        <p:spPr>
          <a:xfrm>
            <a:off x="4198686" y="2483072"/>
            <a:ext cx="1253344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bg1">
                    <a:lumMod val="6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800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8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Health Care </a:t>
            </a:r>
            <a:endParaRPr lang="en-US" sz="8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1" name="Speech Bubble: Rectangle 44">
            <a:extLst>
              <a:ext uri="{FF2B5EF4-FFF2-40B4-BE49-F238E27FC236}">
                <a16:creationId xmlns:a16="http://schemas.microsoft.com/office/drawing/2014/main" id="{B84EC902-827E-B020-3A87-7E8F06101BD8}"/>
              </a:ext>
            </a:extLst>
          </p:cNvPr>
          <p:cNvSpPr/>
          <p:nvPr/>
        </p:nvSpPr>
        <p:spPr>
          <a:xfrm>
            <a:off x="4198686" y="3012638"/>
            <a:ext cx="1316952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bg1">
                    <a:lumMod val="6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800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Native Americans </a:t>
            </a:r>
          </a:p>
        </p:txBody>
      </p:sp>
      <p:sp>
        <p:nvSpPr>
          <p:cNvPr id="72" name="Speech Bubble: Rectangle 44">
            <a:extLst>
              <a:ext uri="{FF2B5EF4-FFF2-40B4-BE49-F238E27FC236}">
                <a16:creationId xmlns:a16="http://schemas.microsoft.com/office/drawing/2014/main" id="{69165555-9840-7D5D-E08B-4A72530F61D0}"/>
              </a:ext>
            </a:extLst>
          </p:cNvPr>
          <p:cNvSpPr/>
          <p:nvPr/>
        </p:nvSpPr>
        <p:spPr>
          <a:xfrm>
            <a:off x="4198686" y="3541872"/>
            <a:ext cx="1181387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 – Student mentors </a:t>
            </a:r>
            <a:endParaRPr lang="en-US" sz="700">
              <a:solidFill>
                <a:schemeClr val="bg1">
                  <a:lumMod val="65000"/>
                </a:schemeClr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3" name="Speech Bubble: Rectangle 44">
            <a:extLst>
              <a:ext uri="{FF2B5EF4-FFF2-40B4-BE49-F238E27FC236}">
                <a16:creationId xmlns:a16="http://schemas.microsoft.com/office/drawing/2014/main" id="{5F42E4AC-CC79-48AB-7A8E-A42C311BAB5F}"/>
              </a:ext>
            </a:extLst>
          </p:cNvPr>
          <p:cNvSpPr/>
          <p:nvPr/>
        </p:nvSpPr>
        <p:spPr>
          <a:xfrm>
            <a:off x="4198686" y="4073686"/>
            <a:ext cx="1253344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>
                <a:solidFill>
                  <a:schemeClr val="bg1">
                    <a:lumMod val="6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 – </a:t>
            </a:r>
            <a:r>
              <a:rPr lang="en-US" sz="7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65+ age group</a:t>
            </a:r>
            <a:endParaRPr lang="en-US" sz="700">
              <a:solidFill>
                <a:schemeClr val="bg1">
                  <a:lumMod val="65000"/>
                </a:schemeClr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6E233402-8198-5B23-3FDD-D6E9D21B029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2957563" y="1523820"/>
            <a:ext cx="154825" cy="15482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585551D-A35B-E393-7467-6C8FC4D7D1E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2936352" y="2577963"/>
            <a:ext cx="176702" cy="17670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8BFE2139-0151-AA82-7EE5-821342881DF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</a:blip>
          <a:stretch>
            <a:fillRect/>
          </a:stretch>
        </p:blipFill>
        <p:spPr>
          <a:xfrm>
            <a:off x="2927158" y="3103695"/>
            <a:ext cx="208674" cy="20867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4F040FBD-37C7-495A-89AC-0A266FB9CAA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8143" y="3632836"/>
            <a:ext cx="186351" cy="18635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107B8A6-0879-6CC1-B6CC-2FA49DE48C6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46250" y="4144174"/>
            <a:ext cx="230833" cy="23083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1155547-9237-5BD2-C68A-AB8B6AB55BF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</a:blip>
          <a:stretch>
            <a:fillRect/>
          </a:stretch>
        </p:blipFill>
        <p:spPr>
          <a:xfrm>
            <a:off x="2946373" y="2025156"/>
            <a:ext cx="208674" cy="208674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C30EB6BC-C79C-AB33-4A6E-F51E4793B1DE}"/>
              </a:ext>
            </a:extLst>
          </p:cNvPr>
          <p:cNvSpPr/>
          <p:nvPr/>
        </p:nvSpPr>
        <p:spPr>
          <a:xfrm>
            <a:off x="3429669" y="1442846"/>
            <a:ext cx="392130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50" b="1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650" b="1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0%</a:t>
            </a:r>
            <a:endParaRPr lang="en-US" sz="65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0641060-1CB8-D0B1-EB47-CB8977162992}"/>
              </a:ext>
            </a:extLst>
          </p:cNvPr>
          <p:cNvSpPr/>
          <p:nvPr/>
        </p:nvSpPr>
        <p:spPr>
          <a:xfrm>
            <a:off x="3429669" y="1951559"/>
            <a:ext cx="392130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50" b="1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650" b="1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0%</a:t>
            </a:r>
            <a:endParaRPr lang="en-US" sz="65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D50D2812-F3F8-B16C-DA50-0BAFB4592857}"/>
              </a:ext>
            </a:extLst>
          </p:cNvPr>
          <p:cNvSpPr/>
          <p:nvPr/>
        </p:nvSpPr>
        <p:spPr>
          <a:xfrm>
            <a:off x="3429669" y="2478222"/>
            <a:ext cx="392130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50" b="1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650" b="1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0%</a:t>
            </a:r>
            <a:endParaRPr lang="en-US" sz="65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CC2120-69A7-604C-5934-786CA181D6FD}"/>
              </a:ext>
            </a:extLst>
          </p:cNvPr>
          <p:cNvGrpSpPr/>
          <p:nvPr/>
        </p:nvGrpSpPr>
        <p:grpSpPr>
          <a:xfrm>
            <a:off x="2535847" y="2183486"/>
            <a:ext cx="291356" cy="291356"/>
            <a:chOff x="2535847" y="2196642"/>
            <a:chExt cx="291356" cy="29135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E457637-5D63-2C7C-15F4-C951440D48EF}"/>
                </a:ext>
              </a:extLst>
            </p:cNvPr>
            <p:cNvSpPr/>
            <p:nvPr/>
          </p:nvSpPr>
          <p:spPr>
            <a:xfrm>
              <a:off x="2535847" y="2196642"/>
              <a:ext cx="291356" cy="2913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Magnifying glass with solid fill">
              <a:extLst>
                <a:ext uri="{FF2B5EF4-FFF2-40B4-BE49-F238E27FC236}">
                  <a16:creationId xmlns:a16="http://schemas.microsoft.com/office/drawing/2014/main" id="{E41B60FC-0B9C-AACB-E7C3-DD6E18BC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1544" y="2246206"/>
              <a:ext cx="172792" cy="172792"/>
            </a:xfrm>
            <a:prstGeom prst="rect">
              <a:avLst/>
            </a:prstGeom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EF1D0D76-8149-ACC4-F372-6503B6DCC273}"/>
              </a:ext>
            </a:extLst>
          </p:cNvPr>
          <p:cNvSpPr/>
          <p:nvPr/>
        </p:nvSpPr>
        <p:spPr>
          <a:xfrm>
            <a:off x="2668734" y="3510400"/>
            <a:ext cx="6113453" cy="1005869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14DF50B-4101-C33B-E058-DBA1413F6B14}"/>
              </a:ext>
            </a:extLst>
          </p:cNvPr>
          <p:cNvGrpSpPr/>
          <p:nvPr/>
        </p:nvGrpSpPr>
        <p:grpSpPr>
          <a:xfrm>
            <a:off x="2535847" y="3850534"/>
            <a:ext cx="291356" cy="291356"/>
            <a:chOff x="2535847" y="2196642"/>
            <a:chExt cx="291356" cy="29135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D972FEB-DCE8-01D3-085E-1B0CB7447753}"/>
                </a:ext>
              </a:extLst>
            </p:cNvPr>
            <p:cNvSpPr/>
            <p:nvPr/>
          </p:nvSpPr>
          <p:spPr>
            <a:xfrm>
              <a:off x="2535847" y="2196642"/>
              <a:ext cx="291356" cy="2913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Magnifying glass with solid fill">
              <a:extLst>
                <a:ext uri="{FF2B5EF4-FFF2-40B4-BE49-F238E27FC236}">
                  <a16:creationId xmlns:a16="http://schemas.microsoft.com/office/drawing/2014/main" id="{DE61BC0F-4DB2-B01A-C239-ECD802F0A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01544" y="2246206"/>
              <a:ext cx="172792" cy="172792"/>
            </a:xfrm>
            <a:prstGeom prst="rect">
              <a:avLst/>
            </a:prstGeom>
          </p:spPr>
        </p:pic>
      </p:grpSp>
      <p:sp>
        <p:nvSpPr>
          <p:cNvPr id="8" name="Speech Bubble: Rectangle 44">
            <a:extLst>
              <a:ext uri="{FF2B5EF4-FFF2-40B4-BE49-F238E27FC236}">
                <a16:creationId xmlns:a16="http://schemas.microsoft.com/office/drawing/2014/main" id="{C6991042-1188-F7A8-E822-8614D5F1FAD7}"/>
              </a:ext>
            </a:extLst>
          </p:cNvPr>
          <p:cNvSpPr/>
          <p:nvPr/>
        </p:nvSpPr>
        <p:spPr>
          <a:xfrm>
            <a:off x="6823603" y="1464015"/>
            <a:ext cx="1823256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8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Got busy, lost interest</a:t>
            </a:r>
          </a:p>
          <a:p>
            <a:endParaRPr lang="en-US" sz="8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8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8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Not reachable, re-enroll </a:t>
            </a:r>
            <a:endParaRPr lang="en-US" sz="8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peech Bubble: Rectangle 44">
            <a:extLst>
              <a:ext uri="{FF2B5EF4-FFF2-40B4-BE49-F238E27FC236}">
                <a16:creationId xmlns:a16="http://schemas.microsoft.com/office/drawing/2014/main" id="{A6B5F512-CD21-D323-522A-FEA053EB8F9C}"/>
              </a:ext>
            </a:extLst>
          </p:cNvPr>
          <p:cNvSpPr/>
          <p:nvPr/>
        </p:nvSpPr>
        <p:spPr>
          <a:xfrm>
            <a:off x="6815189" y="1957017"/>
            <a:ext cx="1890922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8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Job switch</a:t>
            </a:r>
          </a:p>
          <a:p>
            <a:endParaRPr lang="en-US" sz="8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8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8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School switch, moved state</a:t>
            </a:r>
            <a:endParaRPr lang="en-US" sz="8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peech Bubble: Rectangle 44">
            <a:extLst>
              <a:ext uri="{FF2B5EF4-FFF2-40B4-BE49-F238E27FC236}">
                <a16:creationId xmlns:a16="http://schemas.microsoft.com/office/drawing/2014/main" id="{7B21E3D1-D8E7-29CF-A96C-0BB5CE06BC3B}"/>
              </a:ext>
            </a:extLst>
          </p:cNvPr>
          <p:cNvSpPr/>
          <p:nvPr/>
        </p:nvSpPr>
        <p:spPr>
          <a:xfrm>
            <a:off x="6804084" y="2462789"/>
            <a:ext cx="1980239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8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Work schedule, Baby, Life</a:t>
            </a:r>
          </a:p>
          <a:p>
            <a:endParaRPr lang="en-US" sz="8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8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8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School schedule, family time</a:t>
            </a:r>
            <a:endParaRPr lang="en-US" sz="8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Speech Bubble: Rectangle 44">
            <a:extLst>
              <a:ext uri="{FF2B5EF4-FFF2-40B4-BE49-F238E27FC236}">
                <a16:creationId xmlns:a16="http://schemas.microsoft.com/office/drawing/2014/main" id="{BB179756-DF11-669A-5392-99EAAF98CFA4}"/>
              </a:ext>
            </a:extLst>
          </p:cNvPr>
          <p:cNvSpPr/>
          <p:nvPr/>
        </p:nvSpPr>
        <p:spPr>
          <a:xfrm>
            <a:off x="6804083" y="2998181"/>
            <a:ext cx="1980239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8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–Baby, Life commitments</a:t>
            </a:r>
          </a:p>
          <a:p>
            <a:endParaRPr lang="en-US" sz="8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8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8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High school, commitments</a:t>
            </a:r>
            <a:endParaRPr lang="en-US" sz="80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Speech Bubble: Rectangle 44">
            <a:extLst>
              <a:ext uri="{FF2B5EF4-FFF2-40B4-BE49-F238E27FC236}">
                <a16:creationId xmlns:a16="http://schemas.microsoft.com/office/drawing/2014/main" id="{CDA8D74F-3108-0CEC-D072-1936C36BFAB7}"/>
              </a:ext>
            </a:extLst>
          </p:cNvPr>
          <p:cNvSpPr/>
          <p:nvPr/>
        </p:nvSpPr>
        <p:spPr>
          <a:xfrm>
            <a:off x="6804083" y="3573222"/>
            <a:ext cx="1980239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 –Unreasonable expectations, step-down</a:t>
            </a:r>
          </a:p>
          <a:p>
            <a:endParaRPr lang="en-US" sz="700">
              <a:solidFill>
                <a:schemeClr val="bg1">
                  <a:lumMod val="65000"/>
                </a:schemeClr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7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– Unhappy with the big</a:t>
            </a:r>
            <a:endParaRPr lang="en-US" sz="700">
              <a:solidFill>
                <a:schemeClr val="bg1">
                  <a:lumMod val="65000"/>
                </a:schemeClr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Speech Bubble: Rectangle 44">
            <a:extLst>
              <a:ext uri="{FF2B5EF4-FFF2-40B4-BE49-F238E27FC236}">
                <a16:creationId xmlns:a16="http://schemas.microsoft.com/office/drawing/2014/main" id="{47583884-F738-CADC-41DC-4C414AFF6FFA}"/>
              </a:ext>
            </a:extLst>
          </p:cNvPr>
          <p:cNvSpPr/>
          <p:nvPr/>
        </p:nvSpPr>
        <p:spPr>
          <a:xfrm>
            <a:off x="6802016" y="4052464"/>
            <a:ext cx="1980239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 –Trust, overwhelmed</a:t>
            </a:r>
          </a:p>
          <a:p>
            <a:endParaRPr lang="en-US" sz="700">
              <a:solidFill>
                <a:schemeClr val="bg1">
                  <a:lumMod val="65000"/>
                </a:schemeClr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7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– Boundaries, mismatch with functioning of the program</a:t>
            </a:r>
            <a:endParaRPr lang="en-US" sz="700">
              <a:solidFill>
                <a:schemeClr val="bg1">
                  <a:lumMod val="65000"/>
                </a:schemeClr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E86A75-7313-926E-6CA4-4B4D7665027C}"/>
              </a:ext>
            </a:extLst>
          </p:cNvPr>
          <p:cNvCxnSpPr>
            <a:cxnSpLocks/>
          </p:cNvCxnSpPr>
          <p:nvPr/>
        </p:nvCxnSpPr>
        <p:spPr>
          <a:xfrm>
            <a:off x="2341917" y="2329164"/>
            <a:ext cx="19393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peech Bubble: Rectangle 44">
            <a:extLst>
              <a:ext uri="{FF2B5EF4-FFF2-40B4-BE49-F238E27FC236}">
                <a16:creationId xmlns:a16="http://schemas.microsoft.com/office/drawing/2014/main" id="{BE226167-74C7-F32A-101E-1F38DDD33DB5}"/>
              </a:ext>
            </a:extLst>
          </p:cNvPr>
          <p:cNvSpPr/>
          <p:nvPr/>
        </p:nvSpPr>
        <p:spPr>
          <a:xfrm>
            <a:off x="5601179" y="1946495"/>
            <a:ext cx="1529111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Neutral </a:t>
            </a:r>
          </a:p>
        </p:txBody>
      </p:sp>
      <p:sp>
        <p:nvSpPr>
          <p:cNvPr id="40" name="Speech Bubble: Rectangle 44">
            <a:extLst>
              <a:ext uri="{FF2B5EF4-FFF2-40B4-BE49-F238E27FC236}">
                <a16:creationId xmlns:a16="http://schemas.microsoft.com/office/drawing/2014/main" id="{BA6ED8CB-D553-4A31-E125-009E319CA118}"/>
              </a:ext>
            </a:extLst>
          </p:cNvPr>
          <p:cNvSpPr/>
          <p:nvPr/>
        </p:nvSpPr>
        <p:spPr>
          <a:xfrm>
            <a:off x="5513718" y="3541871"/>
            <a:ext cx="1181387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Anger, Disgust</a:t>
            </a:r>
            <a:endParaRPr lang="en-US" sz="700">
              <a:solidFill>
                <a:schemeClr val="bg1">
                  <a:lumMod val="65000"/>
                </a:schemeClr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Speech Bubble: Rectangle 44">
            <a:extLst>
              <a:ext uri="{FF2B5EF4-FFF2-40B4-BE49-F238E27FC236}">
                <a16:creationId xmlns:a16="http://schemas.microsoft.com/office/drawing/2014/main" id="{7CD066C5-C224-6E09-EAC3-6EBAEEEF5E27}"/>
              </a:ext>
            </a:extLst>
          </p:cNvPr>
          <p:cNvSpPr/>
          <p:nvPr/>
        </p:nvSpPr>
        <p:spPr>
          <a:xfrm>
            <a:off x="5505751" y="4072890"/>
            <a:ext cx="1181387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Anger, Disgust</a:t>
            </a:r>
            <a:endParaRPr lang="en-US" sz="700">
              <a:solidFill>
                <a:schemeClr val="bg1">
                  <a:lumMod val="65000"/>
                </a:schemeClr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Speech Bubble: Rectangle 44">
            <a:extLst>
              <a:ext uri="{FF2B5EF4-FFF2-40B4-BE49-F238E27FC236}">
                <a16:creationId xmlns:a16="http://schemas.microsoft.com/office/drawing/2014/main" id="{E7380397-DB63-1642-8FE9-B6FD3C36DC47}"/>
              </a:ext>
            </a:extLst>
          </p:cNvPr>
          <p:cNvSpPr/>
          <p:nvPr/>
        </p:nvSpPr>
        <p:spPr>
          <a:xfrm>
            <a:off x="5601179" y="2485461"/>
            <a:ext cx="1529111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Neutral</a:t>
            </a:r>
          </a:p>
        </p:txBody>
      </p:sp>
      <p:sp>
        <p:nvSpPr>
          <p:cNvPr id="49" name="Speech Bubble: Rectangle 44">
            <a:extLst>
              <a:ext uri="{FF2B5EF4-FFF2-40B4-BE49-F238E27FC236}">
                <a16:creationId xmlns:a16="http://schemas.microsoft.com/office/drawing/2014/main" id="{47BC7045-AE62-8716-7EA3-02C258C68FFF}"/>
              </a:ext>
            </a:extLst>
          </p:cNvPr>
          <p:cNvSpPr/>
          <p:nvPr/>
        </p:nvSpPr>
        <p:spPr>
          <a:xfrm>
            <a:off x="5601179" y="3011525"/>
            <a:ext cx="1529111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Neutral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41F304A-6E68-EB7A-43FF-2E2293AB0915}"/>
              </a:ext>
            </a:extLst>
          </p:cNvPr>
          <p:cNvSpPr txBox="1"/>
          <p:nvPr/>
        </p:nvSpPr>
        <p:spPr>
          <a:xfrm>
            <a:off x="372508" y="924199"/>
            <a:ext cx="1095593" cy="34121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800" i="1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Closure Reason</a:t>
            </a:r>
          </a:p>
        </p:txBody>
      </p:sp>
      <p:sp>
        <p:nvSpPr>
          <p:cNvPr id="54" name="Speech Bubble: Rectangle 44">
            <a:extLst>
              <a:ext uri="{FF2B5EF4-FFF2-40B4-BE49-F238E27FC236}">
                <a16:creationId xmlns:a16="http://schemas.microsoft.com/office/drawing/2014/main" id="{0FB6C378-8B50-A8D0-787E-EDDB9090918A}"/>
              </a:ext>
            </a:extLst>
          </p:cNvPr>
          <p:cNvSpPr/>
          <p:nvPr/>
        </p:nvSpPr>
        <p:spPr>
          <a:xfrm>
            <a:off x="5601179" y="1438083"/>
            <a:ext cx="1529111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Annoyed, distrust</a:t>
            </a:r>
          </a:p>
        </p:txBody>
      </p:sp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DCB3CEBB-758F-1565-F19B-039E62C8D427}"/>
              </a:ext>
            </a:extLst>
          </p:cNvPr>
          <p:cNvSpPr/>
          <p:nvPr/>
        </p:nvSpPr>
        <p:spPr>
          <a:xfrm>
            <a:off x="3429669" y="3022215"/>
            <a:ext cx="392130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50" b="1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650" b="1">
                <a:solidFill>
                  <a:schemeClr val="tx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0%</a:t>
            </a:r>
            <a:endParaRPr lang="en-US" sz="650">
              <a:solidFill>
                <a:schemeClr val="tx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Speech Bubble: Rectangle 57">
            <a:extLst>
              <a:ext uri="{FF2B5EF4-FFF2-40B4-BE49-F238E27FC236}">
                <a16:creationId xmlns:a16="http://schemas.microsoft.com/office/drawing/2014/main" id="{AAB3DE35-770F-FDAB-D5D0-1F178EB88833}"/>
              </a:ext>
            </a:extLst>
          </p:cNvPr>
          <p:cNvSpPr/>
          <p:nvPr/>
        </p:nvSpPr>
        <p:spPr>
          <a:xfrm>
            <a:off x="3429669" y="3539394"/>
            <a:ext cx="392130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1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600" b="1">
                <a:solidFill>
                  <a:schemeClr val="bg1">
                    <a:lumMod val="6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0%</a:t>
            </a:r>
            <a:endParaRPr lang="en-US" sz="600">
              <a:solidFill>
                <a:schemeClr val="bg1">
                  <a:lumMod val="65000"/>
                </a:schemeClr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9366D591-1777-8F71-8C72-E93152B3948A}"/>
              </a:ext>
            </a:extLst>
          </p:cNvPr>
          <p:cNvSpPr/>
          <p:nvPr/>
        </p:nvSpPr>
        <p:spPr>
          <a:xfrm>
            <a:off x="3429669" y="4082618"/>
            <a:ext cx="392130" cy="353943"/>
          </a:xfrm>
          <a:prstGeom prst="wedgeRectCallout">
            <a:avLst>
              <a:gd name="adj1" fmla="val -26000"/>
              <a:gd name="adj2" fmla="val 4909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1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600" b="1">
                <a:solidFill>
                  <a:schemeClr val="bg1">
                    <a:lumMod val="6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0%</a:t>
            </a:r>
            <a:endParaRPr lang="en-US" sz="600">
              <a:solidFill>
                <a:schemeClr val="bg1">
                  <a:lumMod val="65000"/>
                </a:schemeClr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179;p28">
            <a:extLst>
              <a:ext uri="{FF2B5EF4-FFF2-40B4-BE49-F238E27FC236}">
                <a16:creationId xmlns:a16="http://schemas.microsoft.com/office/drawing/2014/main" id="{086EB770-5FE7-C3BD-2F87-198C13BABD05}"/>
              </a:ext>
            </a:extLst>
          </p:cNvPr>
          <p:cNvSpPr txBox="1"/>
          <p:nvPr/>
        </p:nvSpPr>
        <p:spPr>
          <a:xfrm>
            <a:off x="425131" y="260217"/>
            <a:ext cx="83570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Factors contributing to closure reasons</a:t>
            </a:r>
            <a:endParaRPr lang="en-US" sz="200" b="1">
              <a:solidFill>
                <a:schemeClr val="tx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420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EBCEBA76-5079-7C7D-4DCD-AB2161954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CB04528-D902-CA55-2559-A164A7C2DF54}"/>
              </a:ext>
            </a:extLst>
          </p:cNvPr>
          <p:cNvSpPr txBox="1"/>
          <p:nvPr/>
        </p:nvSpPr>
        <p:spPr>
          <a:xfrm>
            <a:off x="311433" y="2596828"/>
            <a:ext cx="94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New matches by 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A5CB3A-C4CB-07E4-8055-6481DBE5F627}"/>
              </a:ext>
            </a:extLst>
          </p:cNvPr>
          <p:cNvSpPr txBox="1"/>
          <p:nvPr/>
        </p:nvSpPr>
        <p:spPr>
          <a:xfrm>
            <a:off x="348042" y="3992068"/>
            <a:ext cx="87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1 Year Churn Rate (%)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1A8EF24-6469-6794-D8DA-53012463EDA4}"/>
              </a:ext>
            </a:extLst>
          </p:cNvPr>
          <p:cNvSpPr/>
          <p:nvPr/>
        </p:nvSpPr>
        <p:spPr>
          <a:xfrm>
            <a:off x="-7815" y="896742"/>
            <a:ext cx="78941" cy="1150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179;p28">
            <a:extLst>
              <a:ext uri="{FF2B5EF4-FFF2-40B4-BE49-F238E27FC236}">
                <a16:creationId xmlns:a16="http://schemas.microsoft.com/office/drawing/2014/main" id="{E39053AB-EF47-13B5-A24B-36AB9EEF5735}"/>
              </a:ext>
            </a:extLst>
          </p:cNvPr>
          <p:cNvSpPr txBox="1"/>
          <p:nvPr/>
        </p:nvSpPr>
        <p:spPr>
          <a:xfrm>
            <a:off x="425131" y="260217"/>
            <a:ext cx="83570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Complications: Key Numbers from Data</a:t>
            </a:r>
            <a:endParaRPr lang="en-US" sz="200" b="1">
              <a:solidFill>
                <a:schemeClr val="tx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783039B-A6EC-2271-B5AD-7A257727BAA0}"/>
              </a:ext>
            </a:extLst>
          </p:cNvPr>
          <p:cNvSpPr txBox="1"/>
          <p:nvPr/>
        </p:nvSpPr>
        <p:spPr>
          <a:xfrm>
            <a:off x="4941910" y="3985666"/>
            <a:ext cx="3002796" cy="35135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38% </a:t>
            </a:r>
            <a:r>
              <a:rPr lang="en-US" sz="900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of </a:t>
            </a: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closed</a:t>
            </a:r>
            <a:r>
              <a:rPr lang="en-US" sz="900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 matches </a:t>
            </a: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closed</a:t>
            </a:r>
            <a:r>
              <a:rPr lang="en-US" sz="900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 in</a:t>
            </a: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 less than a year </a:t>
            </a:r>
            <a:r>
              <a:rPr lang="en-US" sz="900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historically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24F71DC-DB91-4F5E-8FD3-5E087E01E2D8}"/>
              </a:ext>
            </a:extLst>
          </p:cNvPr>
          <p:cNvSpPr/>
          <p:nvPr/>
        </p:nvSpPr>
        <p:spPr>
          <a:xfrm>
            <a:off x="-7815" y="2192723"/>
            <a:ext cx="78941" cy="1150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81410B-AD96-694E-C710-244A236D5F62}"/>
              </a:ext>
            </a:extLst>
          </p:cNvPr>
          <p:cNvSpPr/>
          <p:nvPr/>
        </p:nvSpPr>
        <p:spPr>
          <a:xfrm>
            <a:off x="-7815" y="3607969"/>
            <a:ext cx="78941" cy="1150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7F1C42-7E97-FD2D-F6FA-DF088F4A1199}"/>
              </a:ext>
            </a:extLst>
          </p:cNvPr>
          <p:cNvSpPr txBox="1"/>
          <p:nvPr/>
        </p:nvSpPr>
        <p:spPr>
          <a:xfrm>
            <a:off x="366138" y="1281930"/>
            <a:ext cx="94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Positive Closures (%)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FB87D6-4201-579B-FF56-B4A996E7D808}"/>
              </a:ext>
            </a:extLst>
          </p:cNvPr>
          <p:cNvSpPr txBox="1"/>
          <p:nvPr/>
        </p:nvSpPr>
        <p:spPr>
          <a:xfrm>
            <a:off x="4941910" y="2550480"/>
            <a:ext cx="3002796" cy="425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900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New Matches per Year fell by ~50% due to COVID, but are </a:t>
            </a: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now rising at 5% YoY post-pandemic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97C003-6835-BF0F-51F9-6E9BC5DF8E1B}"/>
              </a:ext>
            </a:extLst>
          </p:cNvPr>
          <p:cNvSpPr txBox="1"/>
          <p:nvPr/>
        </p:nvSpPr>
        <p:spPr>
          <a:xfrm>
            <a:off x="4941910" y="1319217"/>
            <a:ext cx="3002796" cy="2639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900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Only</a:t>
            </a: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 ~7% </a:t>
            </a:r>
            <a:r>
              <a:rPr lang="en-US" sz="900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of all closed matches had </a:t>
            </a: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positive/planned </a:t>
            </a:r>
            <a:r>
              <a:rPr lang="en-US" sz="900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closures</a:t>
            </a:r>
            <a:endParaRPr lang="en-US" sz="900">
              <a:solidFill>
                <a:schemeClr val="tx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83793-292C-0AB4-928F-585D3917953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6656" y="2254562"/>
            <a:ext cx="3069949" cy="1188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835869-12DC-F8DF-12EE-28514B09B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072" y="913274"/>
            <a:ext cx="3125535" cy="1150405"/>
          </a:xfrm>
          <a:prstGeom prst="rect">
            <a:avLst/>
          </a:prstGeom>
        </p:spPr>
      </p:pic>
      <p:pic>
        <p:nvPicPr>
          <p:cNvPr id="13" name="Picture 12" descr="A green line graph with numbers&#10;&#10;AI-generated content may be incorrect.">
            <a:extLst>
              <a:ext uri="{FF2B5EF4-FFF2-40B4-BE49-F238E27FC236}">
                <a16:creationId xmlns:a16="http://schemas.microsoft.com/office/drawing/2014/main" id="{1ACD3884-718A-4F64-993B-3B4FE6638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1817" y="3600448"/>
            <a:ext cx="3072248" cy="11504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12E835-10D6-385C-3CB0-635FF73000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779" y="100384"/>
            <a:ext cx="695741" cy="3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251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AF93839E-2982-6419-50B4-1FC968B53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28">
            <a:extLst>
              <a:ext uri="{FF2B5EF4-FFF2-40B4-BE49-F238E27FC236}">
                <a16:creationId xmlns:a16="http://schemas.microsoft.com/office/drawing/2014/main" id="{2F1AD579-51C5-1BF9-4E44-D08A81221570}"/>
              </a:ext>
            </a:extLst>
          </p:cNvPr>
          <p:cNvCxnSpPr/>
          <p:nvPr/>
        </p:nvCxnSpPr>
        <p:spPr>
          <a:xfrm>
            <a:off x="514350" y="1805305"/>
            <a:ext cx="2256300" cy="0"/>
          </a:xfrm>
          <a:prstGeom prst="straightConnector1">
            <a:avLst/>
          </a:prstGeom>
          <a:noFill/>
          <a:ln w="1905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7" name="Google Shape;177;p28">
            <a:extLst>
              <a:ext uri="{FF2B5EF4-FFF2-40B4-BE49-F238E27FC236}">
                <a16:creationId xmlns:a16="http://schemas.microsoft.com/office/drawing/2014/main" id="{9E727E23-FB9B-10A7-D33B-78CE0889A54B}"/>
              </a:ext>
            </a:extLst>
          </p:cNvPr>
          <p:cNvCxnSpPr/>
          <p:nvPr/>
        </p:nvCxnSpPr>
        <p:spPr>
          <a:xfrm>
            <a:off x="3443923" y="1805305"/>
            <a:ext cx="2256300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8" name="Google Shape;178;p28">
            <a:extLst>
              <a:ext uri="{FF2B5EF4-FFF2-40B4-BE49-F238E27FC236}">
                <a16:creationId xmlns:a16="http://schemas.microsoft.com/office/drawing/2014/main" id="{B45717F6-77A8-C292-1369-C61981F29D7D}"/>
              </a:ext>
            </a:extLst>
          </p:cNvPr>
          <p:cNvCxnSpPr/>
          <p:nvPr/>
        </p:nvCxnSpPr>
        <p:spPr>
          <a:xfrm>
            <a:off x="6373496" y="1805305"/>
            <a:ext cx="2256300" cy="0"/>
          </a:xfrm>
          <a:prstGeom prst="straightConnector1">
            <a:avLst/>
          </a:prstGeom>
          <a:noFill/>
          <a:ln w="19050" cap="flat" cmpd="sng">
            <a:solidFill>
              <a:srgbClr val="B5F1C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" name="Google Shape;180;p28">
            <a:extLst>
              <a:ext uri="{FF2B5EF4-FFF2-40B4-BE49-F238E27FC236}">
                <a16:creationId xmlns:a16="http://schemas.microsoft.com/office/drawing/2014/main" id="{3051713B-EEBC-0859-670E-5F6A3CB91BB6}"/>
              </a:ext>
            </a:extLst>
          </p:cNvPr>
          <p:cNvSpPr txBox="1"/>
          <p:nvPr/>
        </p:nvSpPr>
        <p:spPr>
          <a:xfrm>
            <a:off x="514350" y="1964136"/>
            <a:ext cx="22563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tx1"/>
                </a:solidFill>
                <a:latin typeface="Georgia" panose="02040502050405020303" pitchFamily="18" charset="0"/>
                <a:ea typeface="Rasa"/>
                <a:cs typeface="Rasa"/>
                <a:sym typeface="Rasa"/>
              </a:rPr>
              <a:t>Big Brothers Big Sisters – Twin Cities pairs youth with volunteer mentors to foster supportive, lasting relationships, resulting in greater educational attainment, reduced socioeconomic gaps, and up to 20% higher lifetime earnings. </a:t>
            </a: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ea typeface="Rasa"/>
                <a:cs typeface="Rasa"/>
                <a:sym typeface="Rasa"/>
              </a:rPr>
              <a:t>Strong matches are key to sustaining this long-term positive impact.</a:t>
            </a:r>
            <a:endParaRPr lang="en-US" sz="700" b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81" name="Google Shape;181;p28">
            <a:extLst>
              <a:ext uri="{FF2B5EF4-FFF2-40B4-BE49-F238E27FC236}">
                <a16:creationId xmlns:a16="http://schemas.microsoft.com/office/drawing/2014/main" id="{66275C3D-1C50-D6F8-9456-808BB21BFC02}"/>
              </a:ext>
            </a:extLst>
          </p:cNvPr>
          <p:cNvSpPr txBox="1"/>
          <p:nvPr/>
        </p:nvSpPr>
        <p:spPr>
          <a:xfrm>
            <a:off x="3367725" y="1964146"/>
            <a:ext cx="2344800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06D"/>
              </a:buClr>
              <a:buSzPts val="900"/>
            </a:pP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ea typeface="Rasa"/>
                <a:cs typeface="Rasa"/>
                <a:sym typeface="Rasa"/>
              </a:rPr>
              <a:t>Most matches end prematurely </a:t>
            </a:r>
            <a:r>
              <a:rPr lang="en-US" sz="900">
                <a:solidFill>
                  <a:schemeClr val="tx1"/>
                </a:solidFill>
                <a:latin typeface="Georgia" panose="02040502050405020303" pitchFamily="18" charset="0"/>
                <a:ea typeface="Rasa"/>
                <a:cs typeface="Rasa"/>
                <a:sym typeface="Rasa"/>
              </a:rPr>
              <a:t>despite mentor support, limiting lasting impact on youth. With </a:t>
            </a: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ea typeface="Rasa"/>
                <a:cs typeface="Rasa"/>
                <a:sym typeface="Rasa"/>
              </a:rPr>
              <a:t>limited visibility into success drivers </a:t>
            </a:r>
            <a:r>
              <a:rPr lang="en-US" sz="900">
                <a:solidFill>
                  <a:schemeClr val="tx1"/>
                </a:solidFill>
                <a:latin typeface="Georgia" panose="02040502050405020303" pitchFamily="18" charset="0"/>
                <a:ea typeface="Rasa"/>
                <a:cs typeface="Rasa"/>
                <a:sym typeface="Rasa"/>
              </a:rPr>
              <a:t>and multiple hard-to-measure factors, sustaining long, impactful matches remains challenging.</a:t>
            </a:r>
          </a:p>
        </p:txBody>
      </p:sp>
      <p:cxnSp>
        <p:nvCxnSpPr>
          <p:cNvPr id="185" name="Google Shape;185;p28">
            <a:extLst>
              <a:ext uri="{FF2B5EF4-FFF2-40B4-BE49-F238E27FC236}">
                <a16:creationId xmlns:a16="http://schemas.microsoft.com/office/drawing/2014/main" id="{687C9429-AB48-D245-8EFA-145795071B5E}"/>
              </a:ext>
            </a:extLst>
          </p:cNvPr>
          <p:cNvCxnSpPr/>
          <p:nvPr/>
        </p:nvCxnSpPr>
        <p:spPr>
          <a:xfrm>
            <a:off x="514350" y="4624388"/>
            <a:ext cx="8115300" cy="0"/>
          </a:xfrm>
          <a:prstGeom prst="straightConnector1">
            <a:avLst/>
          </a:prstGeom>
          <a:noFill/>
          <a:ln w="19050" cap="flat" cmpd="sng">
            <a:solidFill>
              <a:srgbClr val="B5F1C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6" name="Google Shape;186;p28">
            <a:extLst>
              <a:ext uri="{FF2B5EF4-FFF2-40B4-BE49-F238E27FC236}">
                <a16:creationId xmlns:a16="http://schemas.microsoft.com/office/drawing/2014/main" id="{1DA12064-EFBF-12F0-9CDE-AAE47B02D1B5}"/>
              </a:ext>
            </a:extLst>
          </p:cNvPr>
          <p:cNvPicPr preferRelativeResize="0"/>
          <p:nvPr/>
        </p:nvPicPr>
        <p:blipFill>
          <a:blip r:embed="rId3">
            <a:alphaModFix/>
            <a:biLevel thresh="75000"/>
          </a:blip>
          <a:stretch>
            <a:fillRect/>
          </a:stretch>
        </p:blipFill>
        <p:spPr>
          <a:xfrm>
            <a:off x="3443925" y="1256970"/>
            <a:ext cx="412250" cy="4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>
            <a:extLst>
              <a:ext uri="{FF2B5EF4-FFF2-40B4-BE49-F238E27FC236}">
                <a16:creationId xmlns:a16="http://schemas.microsoft.com/office/drawing/2014/main" id="{5DAB4179-0962-CB46-4EB1-B652BC4BFA1C}"/>
              </a:ext>
            </a:extLst>
          </p:cNvPr>
          <p:cNvSpPr txBox="1"/>
          <p:nvPr/>
        </p:nvSpPr>
        <p:spPr>
          <a:xfrm>
            <a:off x="6329250" y="1978946"/>
            <a:ext cx="2344800" cy="135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" marR="0" lvl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C306D"/>
              </a:buClr>
              <a:buSzPts val="900"/>
            </a:pPr>
            <a:r>
              <a:rPr lang="en-US" sz="900">
                <a:solidFill>
                  <a:schemeClr val="tx1"/>
                </a:solidFill>
                <a:latin typeface="Georgia" panose="02040502050405020303" pitchFamily="18" charset="0"/>
                <a:ea typeface="Rasa"/>
                <a:cs typeface="Rasa"/>
                <a:sym typeface="Rasa"/>
              </a:rPr>
              <a:t>How can we use structured and unstructured data to pinpoint the </a:t>
            </a: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ea typeface="Rasa"/>
                <a:cs typeface="Rasa"/>
                <a:sym typeface="Rasa"/>
              </a:rPr>
              <a:t>key demographic, behavioral, </a:t>
            </a:r>
            <a:r>
              <a:rPr lang="en-US" sz="900">
                <a:solidFill>
                  <a:schemeClr val="tx1"/>
                </a:solidFill>
                <a:latin typeface="Georgia" panose="02040502050405020303" pitchFamily="18" charset="0"/>
                <a:ea typeface="Rasa"/>
                <a:cs typeface="Rasa"/>
                <a:sym typeface="Rasa"/>
              </a:rPr>
              <a:t>and</a:t>
            </a: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ea typeface="Rasa"/>
                <a:cs typeface="Rasa"/>
                <a:sym typeface="Rasa"/>
              </a:rPr>
              <a:t> emotional factors</a:t>
            </a:r>
            <a:r>
              <a:rPr lang="en-US" sz="900">
                <a:solidFill>
                  <a:schemeClr val="tx1"/>
                </a:solidFill>
                <a:latin typeface="Georgia" panose="02040502050405020303" pitchFamily="18" charset="0"/>
                <a:ea typeface="Rasa"/>
                <a:cs typeface="Rasa"/>
                <a:sym typeface="Rasa"/>
              </a:rPr>
              <a:t> influencing match length and closure, and then develop targeted interventions to improve match success rates?</a:t>
            </a:r>
          </a:p>
        </p:txBody>
      </p:sp>
      <p:pic>
        <p:nvPicPr>
          <p:cNvPr id="188" name="Google Shape;188;p28">
            <a:extLst>
              <a:ext uri="{FF2B5EF4-FFF2-40B4-BE49-F238E27FC236}">
                <a16:creationId xmlns:a16="http://schemas.microsoft.com/office/drawing/2014/main" id="{0C4852F0-618A-F152-06A0-8D4828BEBAC1}"/>
              </a:ext>
            </a:extLst>
          </p:cNvPr>
          <p:cNvPicPr preferRelativeResize="0"/>
          <p:nvPr/>
        </p:nvPicPr>
        <p:blipFill>
          <a:blip r:embed="rId4">
            <a:alphaModFix/>
            <a:biLevel thresh="75000"/>
          </a:blip>
          <a:stretch>
            <a:fillRect/>
          </a:stretch>
        </p:blipFill>
        <p:spPr>
          <a:xfrm>
            <a:off x="6274775" y="1231496"/>
            <a:ext cx="463750" cy="4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>
            <a:extLst>
              <a:ext uri="{FF2B5EF4-FFF2-40B4-BE49-F238E27FC236}">
                <a16:creationId xmlns:a16="http://schemas.microsoft.com/office/drawing/2014/main" id="{BF481A7E-A33A-13F0-9BE1-A51B6BC050CE}"/>
              </a:ext>
            </a:extLst>
          </p:cNvPr>
          <p:cNvPicPr preferRelativeResize="0"/>
          <p:nvPr/>
        </p:nvPicPr>
        <p:blipFill>
          <a:blip r:embed="rId5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600" y="1282996"/>
            <a:ext cx="412250" cy="4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84;p28">
            <a:extLst>
              <a:ext uri="{FF2B5EF4-FFF2-40B4-BE49-F238E27FC236}">
                <a16:creationId xmlns:a16="http://schemas.microsoft.com/office/drawing/2014/main" id="{A5662464-2156-DB66-8F2A-3988C7F9B7BD}"/>
              </a:ext>
            </a:extLst>
          </p:cNvPr>
          <p:cNvSpPr txBox="1"/>
          <p:nvPr/>
        </p:nvSpPr>
        <p:spPr>
          <a:xfrm>
            <a:off x="514350" y="4742857"/>
            <a:ext cx="1747800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ea typeface="Rasa"/>
                <a:cs typeface="Rasa"/>
                <a:sym typeface="Rasa"/>
              </a:rPr>
              <a:t>BIG BROTHER BIG SISTER</a:t>
            </a:r>
            <a:endParaRPr lang="en-US" sz="70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FD5254-EE65-EB0E-68A2-66E4850B747A}"/>
              </a:ext>
            </a:extLst>
          </p:cNvPr>
          <p:cNvSpPr txBox="1"/>
          <p:nvPr/>
        </p:nvSpPr>
        <p:spPr>
          <a:xfrm>
            <a:off x="913619" y="1346125"/>
            <a:ext cx="902826" cy="28599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Situation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01B5C8-47BB-4769-9968-2F670BB0C071}"/>
              </a:ext>
            </a:extLst>
          </p:cNvPr>
          <p:cNvSpPr txBox="1"/>
          <p:nvPr/>
        </p:nvSpPr>
        <p:spPr>
          <a:xfrm>
            <a:off x="4027521" y="1346125"/>
            <a:ext cx="1075819" cy="28599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Complication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464E1-760C-4B8C-267E-EC5301D67B7C}"/>
              </a:ext>
            </a:extLst>
          </p:cNvPr>
          <p:cNvSpPr txBox="1"/>
          <p:nvPr/>
        </p:nvSpPr>
        <p:spPr>
          <a:xfrm>
            <a:off x="6783078" y="1346125"/>
            <a:ext cx="1075819" cy="28599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Key Question</a:t>
            </a:r>
          </a:p>
        </p:txBody>
      </p:sp>
      <p:sp>
        <p:nvSpPr>
          <p:cNvPr id="6" name="Google Shape;179;p28">
            <a:extLst>
              <a:ext uri="{FF2B5EF4-FFF2-40B4-BE49-F238E27FC236}">
                <a16:creationId xmlns:a16="http://schemas.microsoft.com/office/drawing/2014/main" id="{FBBA01DB-1E50-785D-5DB2-B0EB29736256}"/>
              </a:ext>
            </a:extLst>
          </p:cNvPr>
          <p:cNvSpPr txBox="1"/>
          <p:nvPr/>
        </p:nvSpPr>
        <p:spPr>
          <a:xfrm>
            <a:off x="425131" y="260217"/>
            <a:ext cx="83570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Why are we here?</a:t>
            </a:r>
            <a:endParaRPr lang="en-US" sz="200" b="1">
              <a:solidFill>
                <a:schemeClr val="tx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CBAC6A-56B5-4B76-4B77-A3E97CB35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779" y="100384"/>
            <a:ext cx="695741" cy="3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33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1FEEB127-5242-63D3-C810-AF336546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F568CCF5-ABB7-70DB-54B2-64704885022B}"/>
              </a:ext>
            </a:extLst>
          </p:cNvPr>
          <p:cNvSpPr/>
          <p:nvPr/>
        </p:nvSpPr>
        <p:spPr>
          <a:xfrm>
            <a:off x="4627917" y="2235330"/>
            <a:ext cx="1669960" cy="233498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96EE25-7D9F-C002-97BA-72C64E376EB7}"/>
              </a:ext>
            </a:extLst>
          </p:cNvPr>
          <p:cNvGrpSpPr/>
          <p:nvPr/>
        </p:nvGrpSpPr>
        <p:grpSpPr>
          <a:xfrm>
            <a:off x="6227697" y="2710387"/>
            <a:ext cx="1269799" cy="230832"/>
            <a:chOff x="3993222" y="2695988"/>
            <a:chExt cx="1269799" cy="23083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AFA511-083E-EE2A-F49F-51501CD67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73E491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993222" y="2728594"/>
              <a:ext cx="162394" cy="162394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124EB6-892C-939B-4BAD-C0067802075A}"/>
                </a:ext>
              </a:extLst>
            </p:cNvPr>
            <p:cNvSpPr txBox="1"/>
            <p:nvPr/>
          </p:nvSpPr>
          <p:spPr>
            <a:xfrm>
              <a:off x="4263845" y="2695988"/>
              <a:ext cx="999176" cy="230832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latin typeface="Georgia" panose="02040502050405020303" pitchFamily="18" charset="0"/>
                </a:rPr>
                <a:t>Lost Contact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45E995-31AD-2474-4AF7-D89970C0A781}"/>
              </a:ext>
            </a:extLst>
          </p:cNvPr>
          <p:cNvGrpSpPr/>
          <p:nvPr/>
        </p:nvGrpSpPr>
        <p:grpSpPr>
          <a:xfrm>
            <a:off x="6227860" y="3066333"/>
            <a:ext cx="1501549" cy="245532"/>
            <a:chOff x="3993385" y="3015681"/>
            <a:chExt cx="1501549" cy="245532"/>
          </a:xfrm>
        </p:grpSpPr>
        <p:pic>
          <p:nvPicPr>
            <p:cNvPr id="24" name="Picture 23" descr="A blue icon of a person carrying a box&#10;&#10;AI-generated content may be incorrect.">
              <a:extLst>
                <a:ext uri="{FF2B5EF4-FFF2-40B4-BE49-F238E27FC236}">
                  <a16:creationId xmlns:a16="http://schemas.microsoft.com/office/drawing/2014/main" id="{3313E1A6-06B5-71CA-94A3-B05D734EC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73E491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993385" y="3052539"/>
              <a:ext cx="208674" cy="208674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965FFE-B6F0-2192-06CD-E3FD645F4B85}"/>
                </a:ext>
              </a:extLst>
            </p:cNvPr>
            <p:cNvSpPr txBox="1"/>
            <p:nvPr/>
          </p:nvSpPr>
          <p:spPr>
            <a:xfrm>
              <a:off x="4263846" y="3015681"/>
              <a:ext cx="1231088" cy="230832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latin typeface="Georgia" panose="02040502050405020303" pitchFamily="18" charset="0"/>
                </a:rPr>
                <a:t>Relocation/Move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E6F76D-0D4C-4035-6849-B4A4ACDE3EC6}"/>
              </a:ext>
            </a:extLst>
          </p:cNvPr>
          <p:cNvGrpSpPr/>
          <p:nvPr/>
        </p:nvGrpSpPr>
        <p:grpSpPr>
          <a:xfrm>
            <a:off x="6227738" y="3436979"/>
            <a:ext cx="2802039" cy="234102"/>
            <a:chOff x="3993263" y="3368362"/>
            <a:chExt cx="2802039" cy="234102"/>
          </a:xfrm>
        </p:grpSpPr>
        <p:pic>
          <p:nvPicPr>
            <p:cNvPr id="22" name="Picture 21" descr="A black and white symbol of a couple&#10;&#10;AI-generated content may be incorrect.">
              <a:extLst>
                <a:ext uri="{FF2B5EF4-FFF2-40B4-BE49-F238E27FC236}">
                  <a16:creationId xmlns:a16="http://schemas.microsoft.com/office/drawing/2014/main" id="{FE8F9B07-204D-55C2-AC5E-23C7C9DF0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73E491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993263" y="3368362"/>
              <a:ext cx="222847" cy="222551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6FDEFE-AD43-7955-5A50-0324553EDCA3}"/>
                </a:ext>
              </a:extLst>
            </p:cNvPr>
            <p:cNvSpPr txBox="1"/>
            <p:nvPr/>
          </p:nvSpPr>
          <p:spPr>
            <a:xfrm>
              <a:off x="4238998" y="3371632"/>
              <a:ext cx="2556304" cy="230832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latin typeface="Georgia" panose="02040502050405020303" pitchFamily="18" charset="0"/>
                </a:rPr>
                <a:t>Child Family Changed Circumstances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0F5E7D-C6B4-2DFE-6153-40B8A3A4D039}"/>
              </a:ext>
            </a:extLst>
          </p:cNvPr>
          <p:cNvGrpSpPr/>
          <p:nvPr/>
        </p:nvGrpSpPr>
        <p:grpSpPr>
          <a:xfrm>
            <a:off x="6245759" y="3796195"/>
            <a:ext cx="1458801" cy="230832"/>
            <a:chOff x="4011284" y="3740140"/>
            <a:chExt cx="1458801" cy="2308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D03546F-2AF6-EB79-71C0-2B5B9D27D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73E491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011284" y="3764799"/>
              <a:ext cx="176702" cy="176702"/>
            </a:xfrm>
            <a:prstGeom prst="rect">
              <a:avLst/>
            </a:prstGeom>
            <a:ln>
              <a:noFill/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CBBD772-8D4B-2033-8CBD-219A2C5F93B8}"/>
                </a:ext>
              </a:extLst>
            </p:cNvPr>
            <p:cNvSpPr txBox="1"/>
            <p:nvPr/>
          </p:nvSpPr>
          <p:spPr>
            <a:xfrm>
              <a:off x="4238997" y="3740140"/>
              <a:ext cx="1231088" cy="230832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latin typeface="Georgia" panose="02040502050405020303" pitchFamily="18" charset="0"/>
                </a:rPr>
                <a:t>Time Constraints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C4E7C60-64C8-0A12-437B-C25C53BB9147}"/>
              </a:ext>
            </a:extLst>
          </p:cNvPr>
          <p:cNvGrpSpPr/>
          <p:nvPr/>
        </p:nvGrpSpPr>
        <p:grpSpPr>
          <a:xfrm>
            <a:off x="6244136" y="4152141"/>
            <a:ext cx="2280400" cy="230832"/>
            <a:chOff x="4009661" y="4111965"/>
            <a:chExt cx="2280400" cy="230832"/>
          </a:xfrm>
        </p:grpSpPr>
        <p:pic>
          <p:nvPicPr>
            <p:cNvPr id="18" name="Picture 17" descr="A blue silhouette of a family&#10;&#10;AI-generated content may be incorrect.">
              <a:extLst>
                <a:ext uri="{FF2B5EF4-FFF2-40B4-BE49-F238E27FC236}">
                  <a16:creationId xmlns:a16="http://schemas.microsoft.com/office/drawing/2014/main" id="{0FD0926C-74CB-2E4D-FE50-74B96FDDD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73E491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009661" y="4112155"/>
              <a:ext cx="208674" cy="208674"/>
            </a:xfrm>
            <a:prstGeom prst="rect">
              <a:avLst/>
            </a:prstGeom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6B2287-4C68-7E38-0624-92BAA21EB8E9}"/>
                </a:ext>
              </a:extLst>
            </p:cNvPr>
            <p:cNvSpPr txBox="1"/>
            <p:nvPr/>
          </p:nvSpPr>
          <p:spPr>
            <a:xfrm>
              <a:off x="4238997" y="4111965"/>
              <a:ext cx="2051064" cy="230832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latin typeface="Georgia" panose="02040502050405020303" pitchFamily="18" charset="0"/>
                </a:rPr>
                <a:t>Relationship Incompatibility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DC1BD2A-AC2D-AD33-3A9D-EBFBA4178315}"/>
              </a:ext>
            </a:extLst>
          </p:cNvPr>
          <p:cNvGrpSpPr/>
          <p:nvPr/>
        </p:nvGrpSpPr>
        <p:grpSpPr>
          <a:xfrm>
            <a:off x="6245119" y="4508088"/>
            <a:ext cx="1972962" cy="231369"/>
            <a:chOff x="4010644" y="4493689"/>
            <a:chExt cx="1972962" cy="23136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B136EF0-5AD2-A640-95D0-07A39F6DA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73E491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010644" y="4493689"/>
              <a:ext cx="186351" cy="186351"/>
            </a:xfrm>
            <a:prstGeom prst="rect">
              <a:avLst/>
            </a:prstGeom>
            <a:ln>
              <a:noFill/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3FA204-AC2D-09C1-8E53-6E556B0DB5AE}"/>
                </a:ext>
              </a:extLst>
            </p:cNvPr>
            <p:cNvSpPr txBox="1"/>
            <p:nvPr/>
          </p:nvSpPr>
          <p:spPr>
            <a:xfrm>
              <a:off x="4238997" y="4494226"/>
              <a:ext cx="1744609" cy="230832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latin typeface="Georgia" panose="02040502050405020303" pitchFamily="18" charset="0"/>
                </a:rPr>
                <a:t>Policy/Expectation Issues</a:t>
              </a:r>
            </a:p>
          </p:txBody>
        </p:sp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7BD81B1-3C67-93EF-CF24-C139D924AFE1}"/>
              </a:ext>
            </a:extLst>
          </p:cNvPr>
          <p:cNvSpPr/>
          <p:nvPr/>
        </p:nvSpPr>
        <p:spPr>
          <a:xfrm>
            <a:off x="1935215" y="3435203"/>
            <a:ext cx="644396" cy="259169"/>
          </a:xfrm>
          <a:prstGeom prst="rightArrow">
            <a:avLst/>
          </a:prstGeom>
          <a:ln w="6350">
            <a:solidFill>
              <a:srgbClr val="73E49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1BE76A-EB74-583C-55F9-7899569FFEBF}"/>
              </a:ext>
            </a:extLst>
          </p:cNvPr>
          <p:cNvSpPr txBox="1"/>
          <p:nvPr/>
        </p:nvSpPr>
        <p:spPr>
          <a:xfrm>
            <a:off x="634356" y="3150988"/>
            <a:ext cx="1555165" cy="6617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Georgia"/>
              </a:rPr>
              <a:t>33</a:t>
            </a:r>
            <a:r>
              <a:rPr lang="en-US">
                <a:latin typeface="Georgia"/>
              </a:rPr>
              <a:t> </a:t>
            </a:r>
          </a:p>
          <a:p>
            <a:r>
              <a:rPr lang="en-US" sz="900">
                <a:latin typeface="Georgia"/>
              </a:rPr>
              <a:t>Closure Reasons</a:t>
            </a:r>
          </a:p>
        </p:txBody>
      </p:sp>
      <p:sp>
        <p:nvSpPr>
          <p:cNvPr id="2" name="Google Shape;179;p28">
            <a:extLst>
              <a:ext uri="{FF2B5EF4-FFF2-40B4-BE49-F238E27FC236}">
                <a16:creationId xmlns:a16="http://schemas.microsoft.com/office/drawing/2014/main" id="{79BED9AD-7DD6-61CB-3509-B8BDAD76868A}"/>
              </a:ext>
            </a:extLst>
          </p:cNvPr>
          <p:cNvSpPr txBox="1"/>
          <p:nvPr/>
        </p:nvSpPr>
        <p:spPr>
          <a:xfrm>
            <a:off x="425131" y="260217"/>
            <a:ext cx="83570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Data Notes</a:t>
            </a:r>
            <a:endParaRPr lang="en-US" sz="200" b="1">
              <a:solidFill>
                <a:schemeClr val="tx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p:cxnSp>
        <p:nvCxnSpPr>
          <p:cNvPr id="3" name="Google Shape;176;p28">
            <a:extLst>
              <a:ext uri="{FF2B5EF4-FFF2-40B4-BE49-F238E27FC236}">
                <a16:creationId xmlns:a16="http://schemas.microsoft.com/office/drawing/2014/main" id="{B2BBE758-D5A2-BC00-226A-1F01058911EE}"/>
              </a:ext>
            </a:extLst>
          </p:cNvPr>
          <p:cNvCxnSpPr>
            <a:cxnSpLocks/>
          </p:cNvCxnSpPr>
          <p:nvPr/>
        </p:nvCxnSpPr>
        <p:spPr>
          <a:xfrm>
            <a:off x="425131" y="1258787"/>
            <a:ext cx="7791590" cy="0"/>
          </a:xfrm>
          <a:prstGeom prst="straightConnector1">
            <a:avLst/>
          </a:prstGeom>
          <a:noFill/>
          <a:ln w="19050" cap="flat" cmpd="sng">
            <a:solidFill>
              <a:srgbClr val="73E49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8BA19A9-AD99-368F-A28A-A3FF80C062AD}"/>
              </a:ext>
            </a:extLst>
          </p:cNvPr>
          <p:cNvSpPr txBox="1"/>
          <p:nvPr/>
        </p:nvSpPr>
        <p:spPr>
          <a:xfrm>
            <a:off x="334978" y="962646"/>
            <a:ext cx="1237177" cy="28599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Data Sources</a:t>
            </a:r>
          </a:p>
        </p:txBody>
      </p:sp>
      <p:cxnSp>
        <p:nvCxnSpPr>
          <p:cNvPr id="7" name="Google Shape;176;p28">
            <a:extLst>
              <a:ext uri="{FF2B5EF4-FFF2-40B4-BE49-F238E27FC236}">
                <a16:creationId xmlns:a16="http://schemas.microsoft.com/office/drawing/2014/main" id="{24F2EA56-913E-9950-F2BC-2D6E0EA7B33B}"/>
              </a:ext>
            </a:extLst>
          </p:cNvPr>
          <p:cNvCxnSpPr>
            <a:cxnSpLocks/>
          </p:cNvCxnSpPr>
          <p:nvPr/>
        </p:nvCxnSpPr>
        <p:spPr>
          <a:xfrm>
            <a:off x="425131" y="2532541"/>
            <a:ext cx="7855984" cy="0"/>
          </a:xfrm>
          <a:prstGeom prst="straightConnector1">
            <a:avLst/>
          </a:prstGeom>
          <a:noFill/>
          <a:ln w="19050" cap="flat" cmpd="sng">
            <a:solidFill>
              <a:srgbClr val="73E49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6B82B8-2486-07FA-305F-1B12ED9E1787}"/>
              </a:ext>
            </a:extLst>
          </p:cNvPr>
          <p:cNvSpPr txBox="1"/>
          <p:nvPr/>
        </p:nvSpPr>
        <p:spPr>
          <a:xfrm>
            <a:off x="334978" y="2236400"/>
            <a:ext cx="1237177" cy="28599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Data 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8EF18-499C-565A-50F6-73CE9E1EF119}"/>
              </a:ext>
            </a:extLst>
          </p:cNvPr>
          <p:cNvSpPr txBox="1"/>
          <p:nvPr/>
        </p:nvSpPr>
        <p:spPr>
          <a:xfrm>
            <a:off x="554105" y="1391168"/>
            <a:ext cx="1648182" cy="5078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latin typeface="Georgia" panose="02040502050405020303" pitchFamily="18" charset="0"/>
              </a:rPr>
              <a:t>BBBS – TC Training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latin typeface="Georgia" panose="02040502050405020303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latin typeface="Georgia" panose="02040502050405020303" pitchFamily="18" charset="0"/>
              </a:rPr>
              <a:t>Census Data (2022)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4B633D-20EE-B85A-C0BE-F2895F2A9269}"/>
              </a:ext>
            </a:extLst>
          </p:cNvPr>
          <p:cNvSpPr/>
          <p:nvPr/>
        </p:nvSpPr>
        <p:spPr>
          <a:xfrm>
            <a:off x="-39471" y="1069880"/>
            <a:ext cx="78941" cy="1150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DC47B9-5AEC-D396-FAE3-25E577E71A0C}"/>
              </a:ext>
            </a:extLst>
          </p:cNvPr>
          <p:cNvSpPr/>
          <p:nvPr/>
        </p:nvSpPr>
        <p:spPr>
          <a:xfrm>
            <a:off x="-41973" y="2348013"/>
            <a:ext cx="78941" cy="23770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1765A7-FF73-DAC0-FDCA-D3DDC942EB8D}"/>
              </a:ext>
            </a:extLst>
          </p:cNvPr>
          <p:cNvSpPr txBox="1"/>
          <p:nvPr/>
        </p:nvSpPr>
        <p:spPr>
          <a:xfrm>
            <a:off x="2908681" y="3150988"/>
            <a:ext cx="1555165" cy="6617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Georgia"/>
              </a:rPr>
              <a:t>10</a:t>
            </a:r>
            <a:r>
              <a:rPr lang="en-US">
                <a:latin typeface="Georgia"/>
              </a:rPr>
              <a:t> </a:t>
            </a:r>
            <a:br>
              <a:rPr lang="en-US">
                <a:latin typeface="Georgia"/>
              </a:rPr>
            </a:br>
            <a:r>
              <a:rPr lang="en-US" sz="900">
                <a:latin typeface="Georgia"/>
              </a:rPr>
              <a:t>Closure Reasons Groups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F80C89B-DCEA-8B75-D844-0F199B933ADF}"/>
              </a:ext>
            </a:extLst>
          </p:cNvPr>
          <p:cNvSpPr/>
          <p:nvPr/>
        </p:nvSpPr>
        <p:spPr>
          <a:xfrm>
            <a:off x="4410331" y="3435203"/>
            <a:ext cx="644396" cy="259169"/>
          </a:xfrm>
          <a:prstGeom prst="rightArrow">
            <a:avLst/>
          </a:prstGeom>
          <a:ln w="6350">
            <a:solidFill>
              <a:srgbClr val="73E49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0DFFE2-6800-968E-83EF-1150EE55BE06}"/>
              </a:ext>
            </a:extLst>
          </p:cNvPr>
          <p:cNvSpPr txBox="1"/>
          <p:nvPr/>
        </p:nvSpPr>
        <p:spPr>
          <a:xfrm>
            <a:off x="5236349" y="3401776"/>
            <a:ext cx="852732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>
                <a:latin typeface="Georgia"/>
              </a:rPr>
              <a:t>Key Closure Reasons Groups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20A4C-9188-C639-6AA6-765DE18483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779" y="100384"/>
            <a:ext cx="695741" cy="3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29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7">
          <a:extLst>
            <a:ext uri="{FF2B5EF4-FFF2-40B4-BE49-F238E27FC236}">
              <a16:creationId xmlns:a16="http://schemas.microsoft.com/office/drawing/2014/main" id="{D3BD6E49-380D-75EB-7090-FD7D23DEB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1C3973D-2681-AAF1-5E2A-FA0E57E71B55}"/>
              </a:ext>
            </a:extLst>
          </p:cNvPr>
          <p:cNvSpPr/>
          <p:nvPr/>
        </p:nvSpPr>
        <p:spPr>
          <a:xfrm>
            <a:off x="3811856" y="4520751"/>
            <a:ext cx="1371600" cy="45720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Matching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</a:br>
            <a:r>
              <a:rPr kumimoji="0" lang="en-US" sz="9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(match based on success factors)</a:t>
            </a:r>
            <a:endParaRPr kumimoji="0" lang="en-US" sz="9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73BD61-C89D-06C3-AF1B-C87EDE7FC900}"/>
              </a:ext>
            </a:extLst>
          </p:cNvPr>
          <p:cNvSpPr/>
          <p:nvPr/>
        </p:nvSpPr>
        <p:spPr>
          <a:xfrm>
            <a:off x="711818" y="2185974"/>
            <a:ext cx="13716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Matching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</a:br>
            <a:r>
              <a:rPr kumimoji="0" lang="en-US" sz="9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(match based on success factors)</a:t>
            </a:r>
            <a:endParaRPr kumimoji="0" lang="en-US" sz="9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910CF8-F2C0-C0F0-02B5-95F8E98709DD}"/>
              </a:ext>
            </a:extLst>
          </p:cNvPr>
          <p:cNvSpPr/>
          <p:nvPr/>
        </p:nvSpPr>
        <p:spPr>
          <a:xfrm>
            <a:off x="3815419" y="2185974"/>
            <a:ext cx="13716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Current Matches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E4AD02-0714-35C5-56B0-D90D8867491F}"/>
              </a:ext>
            </a:extLst>
          </p:cNvPr>
          <p:cNvSpPr/>
          <p:nvPr/>
        </p:nvSpPr>
        <p:spPr>
          <a:xfrm>
            <a:off x="6871313" y="2173568"/>
            <a:ext cx="13716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Post-Closure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</a:br>
            <a:r>
              <a:rPr kumimoji="0" lang="en-US" sz="90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(Unsuccessful closure)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ED00B-7EC1-56C3-823C-A97F92610110}"/>
              </a:ext>
            </a:extLst>
          </p:cNvPr>
          <p:cNvSpPr/>
          <p:nvPr/>
        </p:nvSpPr>
        <p:spPr>
          <a:xfrm>
            <a:off x="3156838" y="1063208"/>
            <a:ext cx="267286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Match Phase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AAEE30-DD16-8ABC-3C11-86033BA52B3A}"/>
              </a:ext>
            </a:extLst>
          </p:cNvPr>
          <p:cNvCxnSpPr>
            <a:stCxn id="11" idx="2"/>
            <a:endCxn id="5" idx="0"/>
          </p:cNvCxnSpPr>
          <p:nvPr/>
        </p:nvCxnSpPr>
        <p:spPr>
          <a:xfrm>
            <a:off x="4493269" y="1520408"/>
            <a:ext cx="7950" cy="665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05DE7E-61B3-C9EF-FAFC-0753920D32E2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 rot="16200000" flipH="1">
            <a:off x="5698611" y="315066"/>
            <a:ext cx="653160" cy="3063844"/>
          </a:xfrm>
          <a:prstGeom prst="bentConnector3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4A2FCEB-183F-EF0E-5A2E-21FFB9890E57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rot="5400000">
            <a:off x="2612661" y="305366"/>
            <a:ext cx="665566" cy="3095651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1305A2C-A3C5-95EA-B8E2-245732795714}"/>
              </a:ext>
            </a:extLst>
          </p:cNvPr>
          <p:cNvSpPr/>
          <p:nvPr/>
        </p:nvSpPr>
        <p:spPr>
          <a:xfrm>
            <a:off x="2331958" y="3143109"/>
            <a:ext cx="13716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Questions to gauge potential match closure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38AE4C-BD1A-2D5F-B602-7B693DABFDF5}"/>
              </a:ext>
            </a:extLst>
          </p:cNvPr>
          <p:cNvSpPr/>
          <p:nvPr/>
        </p:nvSpPr>
        <p:spPr>
          <a:xfrm>
            <a:off x="5014487" y="3143109"/>
            <a:ext cx="1558299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Prediction 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3006F6-7A03-C3ED-7096-057C5C4214EE}"/>
              </a:ext>
            </a:extLst>
          </p:cNvPr>
          <p:cNvSpPr/>
          <p:nvPr/>
        </p:nvSpPr>
        <p:spPr>
          <a:xfrm>
            <a:off x="3815419" y="4019912"/>
            <a:ext cx="13716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Intervention Strategy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B998A4-82C8-0355-10C6-8F59643E1410}"/>
              </a:ext>
            </a:extLst>
          </p:cNvPr>
          <p:cNvCxnSpPr>
            <a:cxnSpLocks/>
            <a:stCxn id="5" idx="2"/>
            <a:endCxn id="24" idx="0"/>
          </p:cNvCxnSpPr>
          <p:nvPr/>
        </p:nvCxnSpPr>
        <p:spPr>
          <a:xfrm rot="5400000">
            <a:off x="3509522" y="2151411"/>
            <a:ext cx="499935" cy="1483461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2352420-2AF5-DC4B-8985-BAE313B27C46}"/>
              </a:ext>
            </a:extLst>
          </p:cNvPr>
          <p:cNvCxnSpPr>
            <a:cxnSpLocks/>
            <a:stCxn id="5" idx="2"/>
            <a:endCxn id="25" idx="0"/>
          </p:cNvCxnSpPr>
          <p:nvPr/>
        </p:nvCxnSpPr>
        <p:spPr>
          <a:xfrm rot="16200000" flipH="1">
            <a:off x="4897461" y="2246932"/>
            <a:ext cx="499935" cy="1292418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ACD9AAD-D524-F77D-5C94-4EDB09C19478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rot="16200000" flipH="1">
            <a:off x="3549687" y="3068379"/>
            <a:ext cx="419603" cy="1483461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DCE986C-984C-86AF-7C0C-8D2513883CDD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5400000">
            <a:off x="4937627" y="3163901"/>
            <a:ext cx="419603" cy="1292418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2C58DC9E-5312-B7E1-EA32-810014A554D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4951055" y="2172980"/>
            <a:ext cx="2148270" cy="3063846"/>
          </a:xfrm>
          <a:prstGeom prst="bentConnector2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FBA45EF-38DD-C07E-9345-D948BEF06C50}"/>
              </a:ext>
            </a:extLst>
          </p:cNvPr>
          <p:cNvCxnSpPr>
            <a:cxnSpLocks/>
            <a:endCxn id="4" idx="2"/>
          </p:cNvCxnSpPr>
          <p:nvPr/>
        </p:nvCxnSpPr>
        <p:spPr>
          <a:xfrm rot="10800000">
            <a:off x="1397618" y="2643175"/>
            <a:ext cx="3259682" cy="2135861"/>
          </a:xfrm>
          <a:prstGeom prst="bentConnector2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179;p28">
            <a:extLst>
              <a:ext uri="{FF2B5EF4-FFF2-40B4-BE49-F238E27FC236}">
                <a16:creationId xmlns:a16="http://schemas.microsoft.com/office/drawing/2014/main" id="{DF77F896-7272-43EC-8578-2B8F492FFA95}"/>
              </a:ext>
            </a:extLst>
          </p:cNvPr>
          <p:cNvSpPr txBox="1"/>
          <p:nvPr/>
        </p:nvSpPr>
        <p:spPr>
          <a:xfrm>
            <a:off x="425131" y="260217"/>
            <a:ext cx="83570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bg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Our Solution</a:t>
            </a:r>
            <a:endParaRPr lang="en-US" sz="200" b="1">
              <a:solidFill>
                <a:schemeClr val="bg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4A481D9-54D6-7583-DAE6-3B870959E3DB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4493269" y="1520408"/>
            <a:ext cx="7950" cy="665566"/>
          </a:xfrm>
          <a:prstGeom prst="straightConnector1">
            <a:avLst/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0BC2155-AE9E-FE1E-945F-67CA27113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779" y="100384"/>
            <a:ext cx="695741" cy="3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17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7">
          <a:extLst>
            <a:ext uri="{FF2B5EF4-FFF2-40B4-BE49-F238E27FC236}">
              <a16:creationId xmlns:a16="http://schemas.microsoft.com/office/drawing/2014/main" id="{138CEB65-9EF5-4A9C-FB1E-8E5752373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889E1C-BAB7-58D9-607E-026138ACCC85}"/>
              </a:ext>
            </a:extLst>
          </p:cNvPr>
          <p:cNvSpPr/>
          <p:nvPr/>
        </p:nvSpPr>
        <p:spPr>
          <a:xfrm>
            <a:off x="711818" y="2185974"/>
            <a:ext cx="13716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Matching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</a:br>
            <a:r>
              <a:rPr kumimoji="0" lang="en-US" sz="9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(match based on success factors)</a:t>
            </a:r>
            <a:endParaRPr kumimoji="0" lang="en-US" sz="9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959065-97CF-76C1-92BD-ABDA529EA309}"/>
              </a:ext>
            </a:extLst>
          </p:cNvPr>
          <p:cNvSpPr/>
          <p:nvPr/>
        </p:nvSpPr>
        <p:spPr>
          <a:xfrm>
            <a:off x="3815419" y="2185974"/>
            <a:ext cx="1371600" cy="45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Current Matches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FE63AE-ABD1-7180-C781-6748745BB0CD}"/>
              </a:ext>
            </a:extLst>
          </p:cNvPr>
          <p:cNvSpPr/>
          <p:nvPr/>
        </p:nvSpPr>
        <p:spPr>
          <a:xfrm>
            <a:off x="6871313" y="2173568"/>
            <a:ext cx="1371600" cy="45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Post-Closure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</a:br>
            <a:r>
              <a:rPr kumimoji="0" lang="en-US" sz="90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(Unsuccessful closure)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09B6E1-C422-853F-2464-343BE7211F0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93268" y="1520408"/>
            <a:ext cx="7951" cy="66556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30CA82D-FE6A-81B5-E1E7-4CA1E30F8C5F}"/>
              </a:ext>
            </a:extLst>
          </p:cNvPr>
          <p:cNvCxnSpPr>
            <a:cxnSpLocks/>
            <a:endCxn id="10" idx="0"/>
          </p:cNvCxnSpPr>
          <p:nvPr/>
        </p:nvCxnSpPr>
        <p:spPr>
          <a:xfrm rot="16200000" flipH="1">
            <a:off x="5698610" y="315065"/>
            <a:ext cx="653160" cy="3063845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20E6A89-3B27-CA13-E2B8-7056B2468E22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2612660" y="305366"/>
            <a:ext cx="665566" cy="3095650"/>
          </a:xfrm>
          <a:prstGeom prst="bentConnector3">
            <a:avLst>
              <a:gd name="adj1" fmla="val 50000"/>
            </a:avLst>
          </a:prstGeom>
          <a:ln>
            <a:solidFill>
              <a:srgbClr val="73E4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ACF9811-15D2-2D6E-BE2E-8A615358F5BC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4164460" y="1849215"/>
            <a:ext cx="665566" cy="795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3003DAE-4FB8-032D-F681-E191A0D97A3E}"/>
              </a:ext>
            </a:extLst>
          </p:cNvPr>
          <p:cNvSpPr/>
          <p:nvPr/>
        </p:nvSpPr>
        <p:spPr>
          <a:xfrm>
            <a:off x="2331958" y="3143109"/>
            <a:ext cx="1371600" cy="45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Questions to gauge potential match closure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946563-A037-644D-A25F-2E7DA092E257}"/>
              </a:ext>
            </a:extLst>
          </p:cNvPr>
          <p:cNvSpPr/>
          <p:nvPr/>
        </p:nvSpPr>
        <p:spPr>
          <a:xfrm>
            <a:off x="5014487" y="3143109"/>
            <a:ext cx="1558299" cy="45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Prediction 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A003CA-39DB-5373-47DF-BED8B57551A6}"/>
              </a:ext>
            </a:extLst>
          </p:cNvPr>
          <p:cNvSpPr/>
          <p:nvPr/>
        </p:nvSpPr>
        <p:spPr>
          <a:xfrm>
            <a:off x="3815419" y="4019912"/>
            <a:ext cx="1371600" cy="45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Intervention Strategy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696AC4B-3737-45D5-9A35-0AB2AA4615A6}"/>
              </a:ext>
            </a:extLst>
          </p:cNvPr>
          <p:cNvCxnSpPr>
            <a:cxnSpLocks/>
            <a:stCxn id="5" idx="2"/>
            <a:endCxn id="24" idx="0"/>
          </p:cNvCxnSpPr>
          <p:nvPr/>
        </p:nvCxnSpPr>
        <p:spPr>
          <a:xfrm rot="5400000">
            <a:off x="3509522" y="2151411"/>
            <a:ext cx="499935" cy="148346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B6CD7ABA-B989-5FAC-6A8F-24C7C157D409}"/>
              </a:ext>
            </a:extLst>
          </p:cNvPr>
          <p:cNvCxnSpPr>
            <a:cxnSpLocks/>
            <a:stCxn id="5" idx="2"/>
            <a:endCxn id="25" idx="0"/>
          </p:cNvCxnSpPr>
          <p:nvPr/>
        </p:nvCxnSpPr>
        <p:spPr>
          <a:xfrm rot="16200000" flipH="1">
            <a:off x="4897461" y="2246932"/>
            <a:ext cx="499935" cy="129241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3A49131-5E58-A734-A33F-FE3A68CA9D51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rot="16200000" flipH="1">
            <a:off x="3549687" y="3068379"/>
            <a:ext cx="419603" cy="148346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0C36628-608D-6434-63AC-6633F75781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5400000">
            <a:off x="4937627" y="3163901"/>
            <a:ext cx="419603" cy="129241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90A359C1-4DE9-92C3-BEA5-F2240184557B}"/>
              </a:ext>
            </a:extLst>
          </p:cNvPr>
          <p:cNvCxnSpPr>
            <a:cxnSpLocks/>
          </p:cNvCxnSpPr>
          <p:nvPr/>
        </p:nvCxnSpPr>
        <p:spPr>
          <a:xfrm rot="5400000">
            <a:off x="4951055" y="2172980"/>
            <a:ext cx="2148270" cy="3063846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EBC4ECC-3D36-B00C-82F0-82CFD93354DB}"/>
              </a:ext>
            </a:extLst>
          </p:cNvPr>
          <p:cNvCxnSpPr>
            <a:cxnSpLocks/>
          </p:cNvCxnSpPr>
          <p:nvPr/>
        </p:nvCxnSpPr>
        <p:spPr>
          <a:xfrm rot="10800000">
            <a:off x="1397618" y="2643175"/>
            <a:ext cx="3259682" cy="2135861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13D76358-8951-03AF-AE2D-CC4C8A12EA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4770952"/>
                  </p:ext>
                </p:extLst>
              </p:nvPr>
            </p:nvGraphicFramePr>
            <p:xfrm>
              <a:off x="1745957" y="2255952"/>
              <a:ext cx="83282" cy="46846"/>
            </p:xfrm>
            <a:graphic>
              <a:graphicData uri="http://schemas.microsoft.com/office/powerpoint/2016/slidezoom">
                <pslz:sldZm>
                  <pslz:sldZmObj sldId="363" cId="294212143">
                    <pslz:zmPr id="{517711D5-0396-41C1-8198-84B4C79A371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3282" cy="468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3D76358-8951-03AF-AE2D-CC4C8A12EA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5957" y="2255952"/>
                <a:ext cx="83282" cy="468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8" name="Google Shape;179;p28">
            <a:extLst>
              <a:ext uri="{FF2B5EF4-FFF2-40B4-BE49-F238E27FC236}">
                <a16:creationId xmlns:a16="http://schemas.microsoft.com/office/drawing/2014/main" id="{44023335-D9F2-3A0F-AD29-BBD1BDE84F7C}"/>
              </a:ext>
            </a:extLst>
          </p:cNvPr>
          <p:cNvSpPr txBox="1"/>
          <p:nvPr/>
        </p:nvSpPr>
        <p:spPr>
          <a:xfrm>
            <a:off x="425131" y="260217"/>
            <a:ext cx="83570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bg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Our Solution</a:t>
            </a:r>
            <a:endParaRPr lang="en-US" sz="200" b="1">
              <a:solidFill>
                <a:schemeClr val="bg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7C67FE-61EE-1E97-E8AF-10D86C78546C}"/>
              </a:ext>
            </a:extLst>
          </p:cNvPr>
          <p:cNvSpPr/>
          <p:nvPr/>
        </p:nvSpPr>
        <p:spPr>
          <a:xfrm>
            <a:off x="3156838" y="1063208"/>
            <a:ext cx="267286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Arial"/>
              </a:rPr>
              <a:t>Match Phase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3CC89-4A8D-59D8-FFF8-F41D1AC84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779" y="100384"/>
            <a:ext cx="695741" cy="3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5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F6BB1321-F0C1-5A82-7218-37F96A8A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B74D25C-DC7D-1184-0D7E-52C4449E92BF}"/>
              </a:ext>
            </a:extLst>
          </p:cNvPr>
          <p:cNvSpPr/>
          <p:nvPr/>
        </p:nvSpPr>
        <p:spPr>
          <a:xfrm>
            <a:off x="-7814" y="1007143"/>
            <a:ext cx="62099" cy="182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5F5528-A9ED-31D1-6116-123ECCB5D8FF}"/>
              </a:ext>
            </a:extLst>
          </p:cNvPr>
          <p:cNvSpPr txBox="1"/>
          <p:nvPr/>
        </p:nvSpPr>
        <p:spPr>
          <a:xfrm>
            <a:off x="54284" y="1790798"/>
            <a:ext cx="989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Demographics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DC1DDC-DFA7-0513-23FB-5BD53BE21313}"/>
              </a:ext>
            </a:extLst>
          </p:cNvPr>
          <p:cNvSpPr txBox="1"/>
          <p:nvPr/>
        </p:nvSpPr>
        <p:spPr>
          <a:xfrm>
            <a:off x="1202222" y="1048404"/>
            <a:ext cx="1851043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50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Age Difference vs match length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D1FF39-FE8F-2000-25DA-217E7D401FC4}"/>
              </a:ext>
            </a:extLst>
          </p:cNvPr>
          <p:cNvSpPr txBox="1"/>
          <p:nvPr/>
        </p:nvSpPr>
        <p:spPr>
          <a:xfrm>
            <a:off x="3781343" y="1048404"/>
            <a:ext cx="1996306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50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Alignment on ethnicity &amp; gender vs match length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8C5F6-9DE7-728C-2713-F8C8514128B1}"/>
              </a:ext>
            </a:extLst>
          </p:cNvPr>
          <p:cNvSpPr txBox="1"/>
          <p:nvPr/>
        </p:nvSpPr>
        <p:spPr>
          <a:xfrm>
            <a:off x="5830825" y="1705871"/>
            <a:ext cx="32588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</a:rPr>
              <a:t>Matches with an age difference </a:t>
            </a:r>
            <a:r>
              <a:rPr lang="en-US" sz="700" b="1">
                <a:solidFill>
                  <a:schemeClr val="tx1"/>
                </a:solidFill>
                <a:latin typeface="Georgia" panose="02040502050405020303" pitchFamily="18" charset="0"/>
              </a:rPr>
              <a:t>&gt;18 years </a:t>
            </a:r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</a:rPr>
              <a:t>tend to last ~</a:t>
            </a:r>
            <a:r>
              <a:rPr lang="en-US" sz="700" b="1">
                <a:solidFill>
                  <a:schemeClr val="tx1"/>
                </a:solidFill>
                <a:latin typeface="Georgia" panose="02040502050405020303" pitchFamily="18" charset="0"/>
              </a:rPr>
              <a:t>7 months longer </a:t>
            </a:r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</a:rPr>
              <a:t>on average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70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</a:rPr>
              <a:t>Matches where at least 1 of the ethnicity or gender align tend to be longer by ~</a:t>
            </a:r>
            <a:r>
              <a:rPr lang="en-US" sz="700" b="1">
                <a:solidFill>
                  <a:schemeClr val="tx1"/>
                </a:solidFill>
                <a:latin typeface="Georgia" panose="02040502050405020303" pitchFamily="18" charset="0"/>
              </a:rPr>
              <a:t>5 months </a:t>
            </a:r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</a:rPr>
              <a:t>on average</a:t>
            </a:r>
            <a:endParaRPr lang="en-US" sz="700">
              <a:solidFill>
                <a:schemeClr val="tx1"/>
              </a:solidFill>
              <a:latin typeface="Georgia" panose="02040502050405020303" pitchFamily="18" charset="0"/>
              <a:ea typeface="NanumMyeongjo" panose="02020603020101020101" pitchFamily="18" charset="-127"/>
              <a:cs typeface="Big Caslon Medium" panose="02000603090000020003" pitchFamily="2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E73D68-7A07-79BC-D7F7-9A8D0C4E1930}"/>
              </a:ext>
            </a:extLst>
          </p:cNvPr>
          <p:cNvSpPr txBox="1"/>
          <p:nvPr/>
        </p:nvSpPr>
        <p:spPr>
          <a:xfrm rot="16200000">
            <a:off x="837511" y="1738492"/>
            <a:ext cx="707887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" i="1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Match length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9A0735-808F-2B85-E37B-68750B9CF1D1}"/>
              </a:ext>
            </a:extLst>
          </p:cNvPr>
          <p:cNvSpPr/>
          <p:nvPr/>
        </p:nvSpPr>
        <p:spPr>
          <a:xfrm>
            <a:off x="-7814" y="3106886"/>
            <a:ext cx="62099" cy="182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70328-5076-51BC-6925-F3AB0D3D8D92}"/>
              </a:ext>
            </a:extLst>
          </p:cNvPr>
          <p:cNvSpPr txBox="1"/>
          <p:nvPr/>
        </p:nvSpPr>
        <p:spPr>
          <a:xfrm>
            <a:off x="54285" y="3833605"/>
            <a:ext cx="952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Other factors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AE9A4C-A1C3-7946-8984-18A1D5C3A52E}"/>
              </a:ext>
            </a:extLst>
          </p:cNvPr>
          <p:cNvSpPr txBox="1"/>
          <p:nvPr/>
        </p:nvSpPr>
        <p:spPr>
          <a:xfrm>
            <a:off x="5830825" y="3665614"/>
            <a:ext cx="3258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</a:rPr>
              <a:t>Community matches have </a:t>
            </a:r>
            <a:r>
              <a:rPr lang="en-US" sz="700" b="1">
                <a:solidFill>
                  <a:schemeClr val="tx1"/>
                </a:solidFill>
                <a:latin typeface="Georgia" panose="02040502050405020303" pitchFamily="18" charset="0"/>
              </a:rPr>
              <a:t>~9 months longer </a:t>
            </a:r>
            <a:r>
              <a:rPr lang="en-US" sz="700">
                <a:solidFill>
                  <a:schemeClr val="tx1"/>
                </a:solidFill>
                <a:latin typeface="Georgia" panose="02040502050405020303" pitchFamily="18" charset="0"/>
              </a:rPr>
              <a:t>matches compared to Site matches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2DD7B7-470A-FC2C-B8F5-61877D976F8B}"/>
              </a:ext>
            </a:extLst>
          </p:cNvPr>
          <p:cNvSpPr txBox="1"/>
          <p:nvPr/>
        </p:nvSpPr>
        <p:spPr>
          <a:xfrm rot="16200000">
            <a:off x="837510" y="3826428"/>
            <a:ext cx="707887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" i="1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Match length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13E96FF-7A91-3886-A9AB-7DEB4C2A633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66336" y="1311298"/>
            <a:ext cx="2011680" cy="13898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106FC57-861A-1122-2B77-6C784FB838B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16858" y="3138661"/>
            <a:ext cx="2011680" cy="1389888"/>
          </a:xfrm>
          <a:prstGeom prst="rect">
            <a:avLst/>
          </a:prstGeom>
        </p:spPr>
      </p:pic>
      <p:sp>
        <p:nvSpPr>
          <p:cNvPr id="33" name="Google Shape;179;p28">
            <a:extLst>
              <a:ext uri="{FF2B5EF4-FFF2-40B4-BE49-F238E27FC236}">
                <a16:creationId xmlns:a16="http://schemas.microsoft.com/office/drawing/2014/main" id="{CC41EB0C-EB03-AFB5-D60C-B45CA738D627}"/>
              </a:ext>
            </a:extLst>
          </p:cNvPr>
          <p:cNvSpPr txBox="1"/>
          <p:nvPr/>
        </p:nvSpPr>
        <p:spPr>
          <a:xfrm>
            <a:off x="425131" y="260217"/>
            <a:ext cx="83570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Key factors contributing towards longer matches</a:t>
            </a:r>
            <a:endParaRPr lang="en-US" sz="200" b="1">
              <a:solidFill>
                <a:schemeClr val="tx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4593F-2FEB-B308-798B-A1D1E8297C00}"/>
              </a:ext>
            </a:extLst>
          </p:cNvPr>
          <p:cNvSpPr txBox="1"/>
          <p:nvPr/>
        </p:nvSpPr>
        <p:spPr>
          <a:xfrm>
            <a:off x="1838773" y="4528549"/>
            <a:ext cx="952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Program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1D079-5A44-2148-D2B6-716DA27A0ECB}"/>
              </a:ext>
            </a:extLst>
          </p:cNvPr>
          <p:cNvSpPr txBox="1"/>
          <p:nvPr/>
        </p:nvSpPr>
        <p:spPr>
          <a:xfrm>
            <a:off x="4303109" y="4528549"/>
            <a:ext cx="952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Emotional Tones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F6E79-B2EA-A9A5-CF64-D578886CCBA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338934" y="1311298"/>
            <a:ext cx="2011680" cy="1389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8DCEB-A794-4CEA-7FE0-2DE7B8E5C7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779" y="100384"/>
            <a:ext cx="695741" cy="3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21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FF869A47-11B9-DEE2-723E-F4C4933FC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7655FD5-C354-8BC8-8763-0C5B0A3CE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260763"/>
              </p:ext>
            </p:extLst>
          </p:nvPr>
        </p:nvGraphicFramePr>
        <p:xfrm>
          <a:off x="731896" y="1149234"/>
          <a:ext cx="7067050" cy="288900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13410">
                  <a:extLst>
                    <a:ext uri="{9D8B030D-6E8A-4147-A177-3AD203B41FA5}">
                      <a16:colId xmlns:a16="http://schemas.microsoft.com/office/drawing/2014/main" val="122882455"/>
                    </a:ext>
                  </a:extLst>
                </a:gridCol>
                <a:gridCol w="1413410">
                  <a:extLst>
                    <a:ext uri="{9D8B030D-6E8A-4147-A177-3AD203B41FA5}">
                      <a16:colId xmlns:a16="http://schemas.microsoft.com/office/drawing/2014/main" val="779229584"/>
                    </a:ext>
                  </a:extLst>
                </a:gridCol>
                <a:gridCol w="1413410">
                  <a:extLst>
                    <a:ext uri="{9D8B030D-6E8A-4147-A177-3AD203B41FA5}">
                      <a16:colId xmlns:a16="http://schemas.microsoft.com/office/drawing/2014/main" val="3429109399"/>
                    </a:ext>
                  </a:extLst>
                </a:gridCol>
                <a:gridCol w="1413410">
                  <a:extLst>
                    <a:ext uri="{9D8B030D-6E8A-4147-A177-3AD203B41FA5}">
                      <a16:colId xmlns:a16="http://schemas.microsoft.com/office/drawing/2014/main" val="2096907398"/>
                    </a:ext>
                  </a:extLst>
                </a:gridCol>
                <a:gridCol w="1413410">
                  <a:extLst>
                    <a:ext uri="{9D8B030D-6E8A-4147-A177-3AD203B41FA5}">
                      <a16:colId xmlns:a16="http://schemas.microsoft.com/office/drawing/2014/main" val="1703429876"/>
                    </a:ext>
                  </a:extLst>
                </a:gridCol>
              </a:tblGrid>
              <a:tr h="4946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Total Demographics aligned on</a:t>
                      </a:r>
                      <a:endParaRPr lang="en-US" sz="800" b="1" i="0" u="none" strike="noStrike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2161" marR="2161" marT="2161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Has Shared Interests?</a:t>
                      </a:r>
                      <a:endParaRPr lang="en-US" sz="800" b="1" i="0" u="none" strike="noStrike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2161" marR="2161" marT="2161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Age Difference &gt; 18</a:t>
                      </a:r>
                      <a:endParaRPr lang="en-US" sz="800" b="1" i="0" u="none" strike="noStrike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2161" marR="2161" marT="2161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Average </a:t>
                      </a:r>
                    </a:p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Match Length</a:t>
                      </a:r>
                      <a:endParaRPr lang="en-US" sz="800" b="1" i="0" u="none" strike="noStrike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2161" marR="2161" marT="2161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% of </a:t>
                      </a:r>
                    </a:p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Total Closed Matches </a:t>
                      </a:r>
                      <a:br>
                        <a:rPr lang="en-US" sz="800" b="1" u="none" strike="noStrike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</a:br>
                      <a:r>
                        <a:rPr lang="en-US" sz="700" b="0" u="none" strike="noStrike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(2.5K)</a:t>
                      </a:r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2161" marR="2161" marT="2161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692742"/>
                  </a:ext>
                </a:extLst>
              </a:tr>
              <a:tr h="1995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Yes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Yes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10%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44982181"/>
                  </a:ext>
                </a:extLst>
              </a:tr>
              <a:tr h="1995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Yes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6009653"/>
                  </a:ext>
                </a:extLst>
              </a:tr>
              <a:tr h="1995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Yes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4%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34243522"/>
                  </a:ext>
                </a:extLst>
              </a:tr>
              <a:tr h="1995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-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-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15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4%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326494"/>
                  </a:ext>
                </a:extLst>
              </a:tr>
              <a:tr h="1995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Yes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Yes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22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31%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267141"/>
                  </a:ext>
                </a:extLst>
              </a:tr>
              <a:tr h="1995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Yes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13%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32067140"/>
                  </a:ext>
                </a:extLst>
              </a:tr>
              <a:tr h="1995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Yes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19%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14064423"/>
                  </a:ext>
                </a:extLst>
              </a:tr>
              <a:tr h="1995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-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-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17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13%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203661"/>
                  </a:ext>
                </a:extLst>
              </a:tr>
              <a:tr h="1995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-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Yes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Yes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23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2%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52419940"/>
                  </a:ext>
                </a:extLst>
              </a:tr>
              <a:tr h="1995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Yes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19129085"/>
                  </a:ext>
                </a:extLst>
              </a:tr>
              <a:tr h="1995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Yes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85700800"/>
                  </a:ext>
                </a:extLst>
              </a:tr>
              <a:tr h="1995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08475192"/>
                  </a:ext>
                </a:extLst>
              </a:tr>
            </a:tbl>
          </a:graphicData>
        </a:graphic>
      </p:graphicFrame>
      <p:sp>
        <p:nvSpPr>
          <p:cNvPr id="14" name="Google Shape;179;p28">
            <a:extLst>
              <a:ext uri="{FF2B5EF4-FFF2-40B4-BE49-F238E27FC236}">
                <a16:creationId xmlns:a16="http://schemas.microsoft.com/office/drawing/2014/main" id="{136384BE-D055-8FC6-4CF9-9F43E6E3435D}"/>
              </a:ext>
            </a:extLst>
          </p:cNvPr>
          <p:cNvSpPr txBox="1"/>
          <p:nvPr/>
        </p:nvSpPr>
        <p:spPr>
          <a:xfrm>
            <a:off x="425131" y="260217"/>
            <a:ext cx="83570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Georgia" panose="02040502050405020303" pitchFamily="18" charset="0"/>
                <a:cs typeface="Big Caslon Medium" panose="02000603090000020003" pitchFamily="2" charset="-79"/>
                <a:sym typeface="Rasa"/>
              </a:rPr>
              <a:t>Matching-Model with key factors facilitate match success</a:t>
            </a:r>
            <a:endParaRPr lang="en-US" sz="200" b="1" dirty="0">
              <a:solidFill>
                <a:schemeClr val="tx1"/>
              </a:solidFill>
              <a:latin typeface="Georgia" panose="02040502050405020303" pitchFamily="18" charset="0"/>
              <a:cs typeface="Big Caslon Medium" panose="020006030900000200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BAD171-C0C5-6EA9-D3E3-E8B5C6C34E52}"/>
              </a:ext>
            </a:extLst>
          </p:cNvPr>
          <p:cNvSpPr txBox="1"/>
          <p:nvPr/>
        </p:nvSpPr>
        <p:spPr>
          <a:xfrm>
            <a:off x="673073" y="820547"/>
            <a:ext cx="5667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Closed matches closely follow positive match length trends for identified key factors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711EDFC-3E15-3014-1AF5-9827E36CCE3E}"/>
              </a:ext>
            </a:extLst>
          </p:cNvPr>
          <p:cNvSpPr/>
          <p:nvPr/>
        </p:nvSpPr>
        <p:spPr>
          <a:xfrm>
            <a:off x="7875636" y="2439510"/>
            <a:ext cx="64893" cy="790514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A8F2D-499C-6638-587C-AD6CC0EDA8A6}"/>
              </a:ext>
            </a:extLst>
          </p:cNvPr>
          <p:cNvSpPr txBox="1"/>
          <p:nvPr/>
        </p:nvSpPr>
        <p:spPr>
          <a:xfrm>
            <a:off x="7965571" y="2601043"/>
            <a:ext cx="1236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75% of closed matches were sub-optimally matched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91198-EB4E-7C0D-B252-CE6704F5B473}"/>
              </a:ext>
            </a:extLst>
          </p:cNvPr>
          <p:cNvSpPr/>
          <p:nvPr/>
        </p:nvSpPr>
        <p:spPr>
          <a:xfrm>
            <a:off x="5418554" y="1677275"/>
            <a:ext cx="498495" cy="363902"/>
          </a:xfrm>
          <a:prstGeom prst="rect">
            <a:avLst/>
          </a:prstGeom>
          <a:noFill/>
          <a:ln w="6350">
            <a:solidFill>
              <a:srgbClr val="73E49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7E76A-CF23-C4BB-126C-F05334EE8F85}"/>
              </a:ext>
            </a:extLst>
          </p:cNvPr>
          <p:cNvSpPr txBox="1"/>
          <p:nvPr/>
        </p:nvSpPr>
        <p:spPr>
          <a:xfrm>
            <a:off x="5988194" y="1750135"/>
            <a:ext cx="4333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rgbClr val="73E49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24.1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74859-042E-867A-3EAE-0EB708B20179}"/>
              </a:ext>
            </a:extLst>
          </p:cNvPr>
          <p:cNvSpPr/>
          <p:nvPr/>
        </p:nvSpPr>
        <p:spPr>
          <a:xfrm>
            <a:off x="5418554" y="2477570"/>
            <a:ext cx="498495" cy="36390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56DF6A-BFBB-0B8F-F00B-F6E061700F69}"/>
              </a:ext>
            </a:extLst>
          </p:cNvPr>
          <p:cNvSpPr txBox="1"/>
          <p:nvPr/>
        </p:nvSpPr>
        <p:spPr>
          <a:xfrm>
            <a:off x="5988194" y="2550432"/>
            <a:ext cx="4333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20.8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C0501E-024A-928A-18B7-48946D415C95}"/>
              </a:ext>
            </a:extLst>
          </p:cNvPr>
          <p:cNvSpPr/>
          <p:nvPr/>
        </p:nvSpPr>
        <p:spPr>
          <a:xfrm>
            <a:off x="5418554" y="3277864"/>
            <a:ext cx="498495" cy="775589"/>
          </a:xfrm>
          <a:prstGeom prst="rect">
            <a:avLst/>
          </a:prstGeom>
          <a:noFill/>
          <a:ln w="635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76EEAE-2094-EE7C-D45D-5DC97DC2AE2A}"/>
              </a:ext>
            </a:extLst>
          </p:cNvPr>
          <p:cNvSpPr txBox="1"/>
          <p:nvPr/>
        </p:nvSpPr>
        <p:spPr>
          <a:xfrm>
            <a:off x="5988194" y="3527704"/>
            <a:ext cx="4333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accent2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16.9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6A6BBF-4A3F-14EA-FDA5-2C71300B1661}"/>
              </a:ext>
            </a:extLst>
          </p:cNvPr>
          <p:cNvSpPr txBox="1"/>
          <p:nvPr/>
        </p:nvSpPr>
        <p:spPr>
          <a:xfrm>
            <a:off x="135684" y="1821784"/>
            <a:ext cx="61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srgbClr val="73E49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Optimal match conditions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1223F2-1555-D5D9-AE7C-25C61024DD96}"/>
              </a:ext>
            </a:extLst>
          </p:cNvPr>
          <p:cNvSpPr/>
          <p:nvPr/>
        </p:nvSpPr>
        <p:spPr>
          <a:xfrm>
            <a:off x="731896" y="1677275"/>
            <a:ext cx="89454" cy="561033"/>
          </a:xfrm>
          <a:prstGeom prst="rect">
            <a:avLst/>
          </a:prstGeom>
          <a:solidFill>
            <a:srgbClr val="73E4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1A5C64-3841-22A1-449C-82F61E52F0D3}"/>
              </a:ext>
            </a:extLst>
          </p:cNvPr>
          <p:cNvSpPr txBox="1"/>
          <p:nvPr/>
        </p:nvSpPr>
        <p:spPr>
          <a:xfrm>
            <a:off x="135684" y="3432736"/>
            <a:ext cx="614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schemeClr val="accent2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Sub-optimal match conditions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C58F98-B9C2-03D9-6908-1AA65D9BFD2A}"/>
              </a:ext>
            </a:extLst>
          </p:cNvPr>
          <p:cNvSpPr/>
          <p:nvPr/>
        </p:nvSpPr>
        <p:spPr>
          <a:xfrm>
            <a:off x="731896" y="3263892"/>
            <a:ext cx="62099" cy="775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FB3465-1A06-140C-1620-DE6C766E656F}"/>
              </a:ext>
            </a:extLst>
          </p:cNvPr>
          <p:cNvSpPr/>
          <p:nvPr/>
        </p:nvSpPr>
        <p:spPr>
          <a:xfrm>
            <a:off x="731896" y="2450759"/>
            <a:ext cx="62099" cy="775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F632C4-397C-F6AB-C063-9CDF9CE97329}"/>
              </a:ext>
            </a:extLst>
          </p:cNvPr>
          <p:cNvSpPr txBox="1"/>
          <p:nvPr/>
        </p:nvSpPr>
        <p:spPr>
          <a:xfrm>
            <a:off x="0" y="4451061"/>
            <a:ext cx="9144000" cy="3308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Georgia" panose="02040502050405020303" pitchFamily="18" charset="0"/>
                <a:ea typeface="NanumMyeongjo" panose="02020603020101020101" pitchFamily="18" charset="-127"/>
                <a:cs typeface="Big Caslon Medium" panose="02000603090000020003" pitchFamily="2" charset="-79"/>
              </a:rPr>
              <a:t>Future Matches should be done based on optimal match conditions to facilitate longer lasting matches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DC583-58E5-1191-28A5-09E57D7A8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779" y="100384"/>
            <a:ext cx="695741" cy="3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1981</Words>
  <Application>Microsoft Office PowerPoint</Application>
  <PresentationFormat>On-screen Show (16:9)</PresentationFormat>
  <Paragraphs>400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Georgia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Arjun T</cp:lastModifiedBy>
  <cp:revision>2</cp:revision>
  <dcterms:modified xsi:type="dcterms:W3CDTF">2025-04-07T19:58:20Z</dcterms:modified>
</cp:coreProperties>
</file>